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MIDSR\Downloads\hiv-and-oral-manifestations-1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3525" y="1147762"/>
            <a:ext cx="6076950" cy="4562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C:\Users\MIDSR\Downloads\hiv-and-oral-manifestations-10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7841" y="1600200"/>
            <a:ext cx="6028318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C:\Users\MIDSR\Downloads\hiv-and-oral-manifestations-11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3525" y="1147762"/>
            <a:ext cx="6076950" cy="4562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C:\Users\MIDSR\Downloads\hiv-and-oral-manifestations-12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7841" y="1600200"/>
            <a:ext cx="6028318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C:\Users\MIDSR\Downloads\hiv-and-oral-manifestations-13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7841" y="1600200"/>
            <a:ext cx="6028318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C:\Users\MIDSR\Downloads\hiv-and-oral-manifestations-14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7841" y="1600200"/>
            <a:ext cx="6028318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 descr="C:\Users\MIDSR\Downloads\hiv-and-oral-manifestations-15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7841" y="1600200"/>
            <a:ext cx="6028318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 descr="C:\Users\MIDSR\Downloads\hiv-and-oral-manifestations-16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7841" y="1600200"/>
            <a:ext cx="6028318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 descr="C:\Users\MIDSR\Downloads\hiv-and-oral-manifestations-17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7841" y="1600200"/>
            <a:ext cx="6028318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 descr="C:\Users\MIDSR\Downloads\hiv-and-oral-manifestations-18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7841" y="1600200"/>
            <a:ext cx="6028318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 descr="C:\Users\MIDSR\Downloads\hiv-and-oral-manifestations-19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7841" y="1600200"/>
            <a:ext cx="6028318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MIDSR\Downloads\hiv-and-oral-manifestations-2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7841" y="1600200"/>
            <a:ext cx="6028318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 descr="C:\Users\MIDSR\Downloads\hiv-and-oral-manifestations-20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7841" y="1600200"/>
            <a:ext cx="6028318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 descr="C:\Users\MIDSR\Downloads\hiv-and-oral-manifestations-21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7841" y="1600200"/>
            <a:ext cx="6028318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 descr="C:\Users\MIDSR\Downloads\hiv-and-oral-manifestations-22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7841" y="1600200"/>
            <a:ext cx="6028318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4" name="Picture 2" descr="C:\Users\MIDSR\Downloads\hiv-and-oral-manifestations-23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7841" y="1600200"/>
            <a:ext cx="6028318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8" name="Picture 2" descr="C:\Users\MIDSR\Downloads\hiv-and-oral-manifestations-24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7841" y="1600200"/>
            <a:ext cx="6028318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MIDSR\Downloads\hiv-and-oral-manifestations-3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7841" y="1600200"/>
            <a:ext cx="6028318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MIDSR\Downloads\hiv-and-oral-manifestations-4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7841" y="1600200"/>
            <a:ext cx="6028318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MIDSR\Downloads\hiv-and-oral-manifestations-5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7841" y="1600200"/>
            <a:ext cx="6028318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C:\Users\MIDSR\Downloads\hiv-and-oral-manifestations-6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7841" y="1600200"/>
            <a:ext cx="6028318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C:\Users\MIDSR\Downloads\hiv-and-oral-manifestations-7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7841" y="1600200"/>
            <a:ext cx="6028318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C:\Users\MIDSR\Downloads\hiv-and-oral-manifestations-8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7841" y="1600200"/>
            <a:ext cx="6028318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C:\Users\MIDSR\Downloads\hiv-and-oral-manifestations-9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3525" y="1147762"/>
            <a:ext cx="6076950" cy="4562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On-screen Show (4:3)</PresentationFormat>
  <Paragraphs>0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MIDSR</dc:creator>
  <cp:lastModifiedBy>MIDSR</cp:lastModifiedBy>
  <cp:revision>2</cp:revision>
  <dcterms:created xsi:type="dcterms:W3CDTF">2006-08-16T00:00:00Z</dcterms:created>
  <dcterms:modified xsi:type="dcterms:W3CDTF">2020-10-23T09:50:54Z</dcterms:modified>
</cp:coreProperties>
</file>