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77" r:id="rId12"/>
    <p:sldId id="278" r:id="rId13"/>
    <p:sldId id="279" r:id="rId14"/>
    <p:sldId id="280" r:id="rId15"/>
    <p:sldId id="281" r:id="rId16"/>
    <p:sldId id="264" r:id="rId17"/>
    <p:sldId id="265" r:id="rId18"/>
    <p:sldId id="266" r:id="rId19"/>
    <p:sldId id="272" r:id="rId20"/>
    <p:sldId id="267" r:id="rId21"/>
    <p:sldId id="268" r:id="rId22"/>
    <p:sldId id="269" r:id="rId23"/>
    <p:sldId id="270" r:id="rId24"/>
    <p:sldId id="271" r:id="rId25"/>
    <p:sldId id="273" r:id="rId26"/>
    <p:sldId id="282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Lymphadenopathy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IDSR\Downloads\lymphadenopathy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IDSR\Downloads\lymphadenopathy-approach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IDSR\Downloads\lymphadenopathy-approach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458075" cy="559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IDSR\Downloads\lymphadenopathy-approach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IDSR\Downloads\lymphadenopathy-approach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IDSR\Downloads\lymphadenopathy-approac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DSR\Downloads\lymphadenopathy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IDSR\Downloads\lymphadenopathy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IDSR\Downloads\lymphadenopathy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42399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MIDSR\Downloads\lymphadenopathy-approach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86800" cy="6521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IDSR\Downloads\lymphadenopathy-approach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IDSR\Downloads\lymphadenopathy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IDSR\Downloads\lymphadenopathy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IDSR\Downloads\lymphadenopathy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IDSR\Downloads\lymphadenopathy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IDSR\Downloads\lymphadenopathy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IDSR\Downloads\lymphadenopathy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C:\Users\MIDSR\Downloads\lymphadenopathy-approach-20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458200" cy="635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IDSR\Downloads\lymphadenopathy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IDSR\Downloads\lymphadenopathy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DSR\Downloads\lymphadenopath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DSR\Downloads\lymphadenopath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534400" cy="640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MIDSR\Downloads\lymphadenopathy-approach-43-638.jpg"/>
          <p:cNvPicPr>
            <a:picLocks noChangeAspect="1" noChangeArrowheads="1"/>
          </p:cNvPicPr>
          <p:nvPr/>
        </p:nvPicPr>
        <p:blipFill>
          <a:blip r:embed="rId2"/>
          <a:srcRect l="11129" t="36639" r="47492" b="28288"/>
          <a:stretch>
            <a:fillRect/>
          </a:stretch>
        </p:blipFill>
        <p:spPr bwMode="auto">
          <a:xfrm>
            <a:off x="533400" y="457200"/>
            <a:ext cx="7728857" cy="491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DSR\Downloads\lymphadenopathy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DSR\Downloads\lymphadenopathy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DSR\Downloads\lymphadenopathy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DSR\Downloads\lymphadenopath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On-screen Show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Lymphadenopathy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MIDSR</dc:creator>
  <cp:lastModifiedBy>MIDSR</cp:lastModifiedBy>
  <cp:revision>7</cp:revision>
  <dcterms:created xsi:type="dcterms:W3CDTF">2006-08-16T00:00:00Z</dcterms:created>
  <dcterms:modified xsi:type="dcterms:W3CDTF">2020-10-26T10:07:39Z</dcterms:modified>
</cp:coreProperties>
</file>