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Diseases of bone manifested </a:t>
            </a:r>
            <a:r>
              <a:rPr lang="en-US" smtClean="0"/>
              <a:t>in jaws</a:t>
            </a:r>
            <a:br>
              <a:rPr lang="en-US" smtClean="0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 </a:t>
            </a:r>
            <a:r>
              <a:rPr lang="en-US" dirty="0" err="1" smtClean="0">
                <a:solidFill>
                  <a:srgbClr val="FF0000"/>
                </a:solidFill>
              </a:rPr>
              <a:t>Vijayalaxmi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Thursday 4-5pm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IV/I year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IDSR\Downloads\diseases-of-bone-manifested-in-the-jaw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IDSR\Downloads\diseases-of-bone-manifested-in-the-jaw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682346" cy="651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IDSR\Downloads\diseases-of-bone-manifested-in-the-jaw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682346" cy="651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MIDSR\Downloads\diseases-of-bone-manifested-in-the-jaw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MIDSR\Downloads\diseases-of-bone-manifested-in-the-jaw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IDSR\Downloads\diseases-of-bone-manifested-in-the-jaw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MIDSR\Downloads\diseases-of-bone-manifested-in-the-jaw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5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IDSR\Downloads\diseases-of-bone-manifested-in-the-jaw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IDSR\Downloads\diseases-of-bone-manifested-in-the-jaw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IDSR\Downloads\diseases-of-bone-manifested-in-the-jaw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765046" cy="658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DSR\Downloads\diseases-of-bone-manifested-in-the-jaw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763" y="0"/>
            <a:ext cx="8991237" cy="675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IDSR\Downloads\diseases-of-bone-manifested-in-the-jaw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580852" cy="644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MIDSR\Downloads\diseases-of-bone-manifested-in-the-jaw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IDSR\Downloads\diseases-of-bone-manifested-in-the-jaw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707640" cy="653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IDSR\Downloads\diseases-of-bone-manifested-in-the-jaws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MIDSR\Downloads\diseases-of-bone-manifested-in-the-jaw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986828" cy="674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MIDSR\Downloads\diseases-of-bone-manifested-in-the-jaw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686015" cy="652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IDSR\Downloads\diseases-of-bone-manifested-in-the-jaws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4" y="37773"/>
            <a:ext cx="8784116" cy="659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MIDSR\Downloads\diseases-of-bone-manifested-in-the-jaws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IDSR\Downloads\diseases-of-bone-manifested-in-the-jaws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733252" cy="655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MIDSR\Downloads\diseases-of-bone-manifested-in-the-jaws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DSR\Downloads\diseases-of-bone-manifested-in-the-jaw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IDSR\Downloads\diseases-of-bone-manifested-in-the-jaws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707640" cy="653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MIDSR\Downloads\diseases-of-bone-manifested-in-the-jaws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458200" cy="635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MIDSR\Downloads\diseases-of-bone-manifested-in-the-jaws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04" y="145300"/>
            <a:ext cx="8640896" cy="648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MIDSR\Downloads\diseases-of-bone-manifested-in-the-jaws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834746" cy="663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MIDSR\Downloads\diseases-of-bone-manifested-in-the-jaws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MIDSR\Downloads\diseases-of-bone-manifested-in-the-jaws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219780" cy="617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MIDSR\Downloads\diseases-of-bone-manifested-in-the-jaws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936240" cy="670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MIDSR\Downloads\diseases-of-bone-manifested-in-the-jaws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606146" cy="646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MIDSR\Downloads\diseases-of-bone-manifested-in-the-jaws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83840" cy="659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MIDSR\Downloads\diseases-of-bone-manifested-in-the-jaws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682346" cy="651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DSR\Downloads\diseases-of-bone-manifested-in-the-jaw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936240" cy="670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MIDSR\Downloads\diseases-of-bone-manifested-in-the-jaws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707640" cy="653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MIDSR\Downloads\diseases-of-bone-manifested-in-the-jaws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986828" cy="674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MIDSR\Downloads\diseases-of-bone-manifested-in-the-jaws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606146" cy="646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MIDSR\Downloads\diseases-of-bone-manifested-in-the-jaws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971889" cy="5985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MIDSR\Downloads\diseases-of-bone-manifested-in-the-jaws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60" y="152400"/>
            <a:ext cx="8783839" cy="659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DSR\Downloads\diseases-of-bone-manifested-in-the-jaw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32250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DSR\Downloads\diseases-of-bone-manifested-in-the-jaw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6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MIDSR\Downloads\diseases-of-bone-manifested-in-the-jaw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IDSR\Downloads\diseases-of-bone-manifested-in-the-jaw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458200" cy="635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DSR\Downloads\diseases-of-bone-manifested-in-the-jaw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534400" cy="640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On-screen Show (4:3)</PresentationFormat>
  <Paragraphs>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Diseases of bone manifested in jaws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MIDSR</dc:creator>
  <cp:lastModifiedBy>OD-Bade</cp:lastModifiedBy>
  <cp:revision>6</cp:revision>
  <dcterms:created xsi:type="dcterms:W3CDTF">2006-08-16T00:00:00Z</dcterms:created>
  <dcterms:modified xsi:type="dcterms:W3CDTF">2023-01-19T11:25:32Z</dcterms:modified>
</cp:coreProperties>
</file>