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02-May-15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02-May-15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02-May-15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02-May-15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02-May-15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02-May-15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02-May-15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02-May-15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02-May-15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02-May-15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02-May-15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02-May-15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Ideal radiograph</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xmlns="" val="3352798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400" dirty="0" smtClean="0"/>
              <a:t>An ideal radiograph is one that provides a great deal of information, the image exhibits proper density and contrast, have sharp outlines and are of the same shape and size as the object being </a:t>
            </a:r>
            <a:r>
              <a:rPr lang="en-US" sz="2400" dirty="0" err="1" smtClean="0"/>
              <a:t>radiographed</a:t>
            </a:r>
            <a:endParaRPr lang="en-US" sz="2400" dirty="0" smtClean="0"/>
          </a:p>
          <a:p>
            <a:endParaRPr lang="en-US" sz="2400" dirty="0" smtClean="0"/>
          </a:p>
          <a:p>
            <a:r>
              <a:rPr lang="en-US" sz="2400" dirty="0" smtClean="0"/>
              <a:t>H M Worth, an ideal radiograph is one which has desired density and overall blackness and which shows the part completely without distortion with maximum details and has the right amount of contrast to make the details fully apparent</a:t>
            </a:r>
            <a:endParaRPr lang="en-US" sz="2400" dirty="0"/>
          </a:p>
        </p:txBody>
      </p:sp>
    </p:spTree>
    <p:extLst>
      <p:ext uri="{BB962C8B-B14F-4D97-AF65-F5344CB8AC3E}">
        <p14:creationId xmlns:p14="http://schemas.microsoft.com/office/powerpoint/2010/main" xmlns="" val="20624440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Characteristics of ideal radiograph</a:t>
            </a:r>
            <a:endParaRPr lang="en-US" sz="4000" dirty="0"/>
          </a:p>
        </p:txBody>
      </p:sp>
      <p:sp>
        <p:nvSpPr>
          <p:cNvPr id="3" name="Content Placeholder 2"/>
          <p:cNvSpPr>
            <a:spLocks noGrp="1"/>
          </p:cNvSpPr>
          <p:nvPr>
            <p:ph idx="1"/>
          </p:nvPr>
        </p:nvSpPr>
        <p:spPr/>
        <p:txBody>
          <a:bodyPr>
            <a:normAutofit fontScale="85000" lnSpcReduction="10000"/>
          </a:bodyPr>
          <a:lstStyle/>
          <a:p>
            <a:r>
              <a:rPr lang="en-US" dirty="0" smtClean="0"/>
              <a:t>Visual characteristics:</a:t>
            </a:r>
          </a:p>
          <a:p>
            <a:pPr marL="514350" indent="-514350">
              <a:buFont typeface="+mj-lt"/>
              <a:buAutoNum type="arabicPeriod"/>
            </a:pPr>
            <a:r>
              <a:rPr lang="en-US" dirty="0" smtClean="0"/>
              <a:t>Density</a:t>
            </a:r>
          </a:p>
          <a:p>
            <a:pPr marL="514350" indent="-514350">
              <a:buFont typeface="+mj-lt"/>
              <a:buAutoNum type="arabicPeriod"/>
            </a:pPr>
            <a:r>
              <a:rPr lang="en-US" dirty="0" smtClean="0"/>
              <a:t>Contrast</a:t>
            </a:r>
          </a:p>
          <a:p>
            <a:r>
              <a:rPr lang="en-US" dirty="0" smtClean="0"/>
              <a:t>Geometric characteristics:</a:t>
            </a:r>
          </a:p>
          <a:p>
            <a:pPr marL="514350" indent="-514350">
              <a:buFont typeface="+mj-lt"/>
              <a:buAutoNum type="arabicPeriod"/>
            </a:pPr>
            <a:r>
              <a:rPr lang="en-US" dirty="0" smtClean="0"/>
              <a:t>Sharpness or detail</a:t>
            </a:r>
            <a:r>
              <a:rPr lang="en-US" smtClean="0"/>
              <a:t>, </a:t>
            </a:r>
            <a:r>
              <a:rPr lang="en-US" smtClean="0"/>
              <a:t>resolution </a:t>
            </a:r>
            <a:r>
              <a:rPr lang="en-US" dirty="0" smtClean="0"/>
              <a:t>or definition</a:t>
            </a:r>
          </a:p>
          <a:p>
            <a:pPr marL="514350" indent="-514350">
              <a:buFont typeface="+mj-lt"/>
              <a:buAutoNum type="arabicPeriod"/>
            </a:pPr>
            <a:r>
              <a:rPr lang="en-US" dirty="0" smtClean="0"/>
              <a:t>Magnification</a:t>
            </a:r>
          </a:p>
          <a:p>
            <a:pPr marL="514350" indent="-514350">
              <a:buFont typeface="+mj-lt"/>
              <a:buAutoNum type="arabicPeriod"/>
            </a:pPr>
            <a:r>
              <a:rPr lang="en-US" dirty="0" smtClean="0"/>
              <a:t>Distortion</a:t>
            </a:r>
          </a:p>
          <a:p>
            <a:r>
              <a:rPr lang="en-US" dirty="0" smtClean="0"/>
              <a:t>Anatomical accuracy of radiographic images</a:t>
            </a:r>
          </a:p>
          <a:p>
            <a:r>
              <a:rPr lang="en-US" dirty="0" smtClean="0"/>
              <a:t>Adequate coverage of the anatomic region of interest</a:t>
            </a:r>
          </a:p>
          <a:p>
            <a:pPr marL="3657600" lvl="8" indent="0">
              <a:buNone/>
            </a:pPr>
            <a:r>
              <a:rPr lang="en-US" dirty="0" smtClean="0"/>
              <a:t>      </a:t>
            </a:r>
          </a:p>
          <a:p>
            <a:pPr marL="3657600" lvl="8" indent="0">
              <a:buNone/>
            </a:pPr>
            <a:endParaRPr lang="en-US" dirty="0"/>
          </a:p>
        </p:txBody>
      </p:sp>
    </p:spTree>
    <p:extLst>
      <p:ext uri="{BB962C8B-B14F-4D97-AF65-F5344CB8AC3E}">
        <p14:creationId xmlns:p14="http://schemas.microsoft.com/office/powerpoint/2010/main" xmlns="" val="23105109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114</Words>
  <Application>Microsoft Office PowerPoint</Application>
  <PresentationFormat>On-screen Show (4:3)</PresentationFormat>
  <Paragraphs>15</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Ideal radiograph</vt:lpstr>
      <vt:lpstr>Slide 2</vt:lpstr>
      <vt:lpstr>Characteristics of ideal radiograph</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23</cp:lastModifiedBy>
  <cp:revision>5</cp:revision>
  <dcterms:created xsi:type="dcterms:W3CDTF">2006-08-16T00:00:00Z</dcterms:created>
  <dcterms:modified xsi:type="dcterms:W3CDTF">2015-05-02T06:33:28Z</dcterms:modified>
</cp:coreProperties>
</file>