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057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68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238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999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973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826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61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17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74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696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192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338" y="-31836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7" descr="0101 cop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889" b="41666"/>
          <a:stretch>
            <a:fillRect/>
          </a:stretch>
        </p:blipFill>
        <p:spPr bwMode="auto">
          <a:xfrm>
            <a:off x="9181952" y="90155"/>
            <a:ext cx="144620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8" descr="COLLEGE &amp; HOSPITAL BOARDS copy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04" t="14285" r="13182" b="12500"/>
          <a:stretch>
            <a:fillRect/>
          </a:stretch>
        </p:blipFill>
        <p:spPr bwMode="auto">
          <a:xfrm>
            <a:off x="1589604" y="77276"/>
            <a:ext cx="114348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AutoShape 17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0" name="AutoShape 19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1" name="AutoShape 21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2" name="AutoShape 23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90" name="Rectangle 10"/>
          <p:cNvSpPr>
            <a:spLocks noChangeArrowheads="1"/>
          </p:cNvSpPr>
          <p:nvPr/>
        </p:nvSpPr>
        <p:spPr bwMode="auto">
          <a:xfrm>
            <a:off x="1679576" y="1656611"/>
            <a:ext cx="8915402" cy="423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20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”</a:t>
            </a:r>
            <a:endParaRPr lang="en-US" altLang="en-US" b="1" dirty="0">
              <a:solidFill>
                <a:srgbClr val="FF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2888668" y="57483"/>
            <a:ext cx="6177548" cy="1161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MAEER’s PUNE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MAHARASHTRA INSTITUTE OF DENTAL SCIENCES AND RESEARCH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(Dental College &amp; Hospital)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Vishwanathpuram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Ambajogai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 Road,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Latur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5152CD1-8325-2046-E749-8E4454ECBA17}"/>
              </a:ext>
            </a:extLst>
          </p:cNvPr>
          <p:cNvSpPr txBox="1"/>
          <p:nvPr/>
        </p:nvSpPr>
        <p:spPr>
          <a:xfrm>
            <a:off x="3593341" y="1164250"/>
            <a:ext cx="465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ORGANISES CDE PROGRAMME ON </a:t>
            </a:r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xmlns="" id="{05C02BFA-E6CC-F1CD-0AD4-C55A097F1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0282" y="2564500"/>
            <a:ext cx="1446208" cy="170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01CC5A-0B70-C36A-D2F3-FC6203300D3A}"/>
              </a:ext>
            </a:extLst>
          </p:cNvPr>
          <p:cNvSpPr txBox="1"/>
          <p:nvPr/>
        </p:nvSpPr>
        <p:spPr>
          <a:xfrm>
            <a:off x="405698" y="4275567"/>
            <a:ext cx="1989616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Prof. (Dr.) Vishwanath D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  <a:r>
              <a:rPr lang="en-US" altLang="en-US" sz="1100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President and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Trustee,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MAEER’S MIT Group of institution.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36C9808E-EF1C-21C8-5707-2AB4570915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42" r="18382"/>
          <a:stretch>
            <a:fillRect/>
          </a:stretch>
        </p:blipFill>
        <p:spPr bwMode="auto">
          <a:xfrm>
            <a:off x="5473232" y="2534735"/>
            <a:ext cx="1426510" cy="169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F1C8A51-6465-ADD2-A085-C26355298EC0}"/>
              </a:ext>
            </a:extLst>
          </p:cNvPr>
          <p:cNvSpPr txBox="1"/>
          <p:nvPr/>
        </p:nvSpPr>
        <p:spPr>
          <a:xfrm>
            <a:off x="4534656" y="4186401"/>
            <a:ext cx="3367385" cy="9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MLC.Shri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. Ramesh (Appa)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MIT Campus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Latur.</a:t>
            </a:r>
            <a:endParaRPr lang="en-US" altLang="en-US" sz="11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29EB8E1-7A4E-AAA2-5B8B-0DC37BE3A1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64069" y="2518246"/>
            <a:ext cx="1437732" cy="172369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FDE1094-2E43-9116-D755-5BD3E395543F}"/>
              </a:ext>
            </a:extLst>
          </p:cNvPr>
          <p:cNvSpPr txBox="1"/>
          <p:nvPr/>
        </p:nvSpPr>
        <p:spPr>
          <a:xfrm>
            <a:off x="2551627" y="4329871"/>
            <a:ext cx="25819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Shri. Rahul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trustee &amp; 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MAEER and executive president , MIT world campus.</a:t>
            </a:r>
            <a:endParaRPr lang="en-US" altLang="en-US" sz="11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44638E4B-13AC-83EA-D2D8-EA2DD928EA1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64450" r="-1236"/>
          <a:stretch/>
        </p:blipFill>
        <p:spPr>
          <a:xfrm>
            <a:off x="7852175" y="2552385"/>
            <a:ext cx="1609071" cy="168955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C9E0513-BADF-B8C7-0F14-2EA6BFFE3D5E}"/>
              </a:ext>
            </a:extLst>
          </p:cNvPr>
          <p:cNvSpPr txBox="1"/>
          <p:nvPr/>
        </p:nvSpPr>
        <p:spPr>
          <a:xfrm>
            <a:off x="7240490" y="4347308"/>
            <a:ext cx="2707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Dr. Shri.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Hanumant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MIT Campus,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Latur.</a:t>
            </a:r>
            <a:endParaRPr lang="en-US" sz="11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84EB6896-CEF7-9458-EFAB-F4FE8434C505}"/>
              </a:ext>
            </a:extLst>
          </p:cNvPr>
          <p:cNvSpPr txBox="1"/>
          <p:nvPr/>
        </p:nvSpPr>
        <p:spPr>
          <a:xfrm>
            <a:off x="9985055" y="4408863"/>
            <a:ext cx="1991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Guest speaker</a:t>
            </a:r>
          </a:p>
          <a:p>
            <a:pPr algn="ctr"/>
            <a:r>
              <a:rPr lang="en-IN" sz="10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Dr.</a:t>
            </a:r>
            <a:r>
              <a:rPr lang="en-IN" sz="1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</a:t>
            </a:r>
            <a:r>
              <a:rPr lang="en-IN" sz="10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chedda</a:t>
            </a:r>
            <a:endParaRPr lang="en-IN" sz="1000" b="1" i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1000" b="1" dirty="0" err="1"/>
              <a:t>Mds</a:t>
            </a:r>
            <a:r>
              <a:rPr lang="en-US" sz="1000" b="1" dirty="0"/>
              <a:t> (prosthodontists</a:t>
            </a:r>
            <a:r>
              <a:rPr lang="en-US" sz="1000" b="1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871E0E3-DA63-5D0F-1CA3-6104535498D8}"/>
              </a:ext>
            </a:extLst>
          </p:cNvPr>
          <p:cNvSpPr txBox="1"/>
          <p:nvPr/>
        </p:nvSpPr>
        <p:spPr>
          <a:xfrm>
            <a:off x="3842607" y="5030754"/>
            <a:ext cx="4606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sym typeface="Calibri" panose="020F0502020204030204" pitchFamily="34" charset="0"/>
              </a:rPr>
              <a:t>ORGANISED BY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25C9F4EB-9737-DA68-E7D9-8E11AD3CA31B}"/>
              </a:ext>
            </a:extLst>
          </p:cNvPr>
          <p:cNvSpPr txBox="1"/>
          <p:nvPr/>
        </p:nvSpPr>
        <p:spPr>
          <a:xfrm>
            <a:off x="1051145" y="5718202"/>
            <a:ext cx="46506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Dr.Aanad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4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A18CB090-4A7C-EC6C-4560-804AD0E3C472}"/>
              </a:ext>
            </a:extLst>
          </p:cNvPr>
          <p:cNvSpPr txBox="1"/>
          <p:nvPr/>
        </p:nvSpPr>
        <p:spPr>
          <a:xfrm>
            <a:off x="3994247" y="5712693"/>
            <a:ext cx="4744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suresh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4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3DC99C3-BCB8-BF4C-AFD9-561616385613}"/>
              </a:ext>
            </a:extLst>
          </p:cNvPr>
          <p:cNvSpPr txBox="1"/>
          <p:nvPr/>
        </p:nvSpPr>
        <p:spPr>
          <a:xfrm>
            <a:off x="7726020" y="5665542"/>
            <a:ext cx="292273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Dr. </a:t>
            </a:r>
            <a:r>
              <a:rPr lang="en-US" sz="1400" dirty="0" err="1">
                <a:latin typeface="Arial Rounded MT Bold" panose="020F0704030504030204" pitchFamily="34" charset="0"/>
              </a:rPr>
              <a:t>Ajit</a:t>
            </a:r>
            <a:r>
              <a:rPr lang="en-US" sz="1400" dirty="0">
                <a:latin typeface="Arial Rounded MT Bold" panose="020F0704030504030204" pitchFamily="34" charset="0"/>
              </a:rPr>
              <a:t> </a:t>
            </a:r>
            <a:r>
              <a:rPr lang="en-US" sz="1400" dirty="0" err="1">
                <a:latin typeface="Arial Rounded MT Bold" panose="020F0704030504030204" pitchFamily="34" charset="0"/>
              </a:rPr>
              <a:t>Jankar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IN" sz="1400" dirty="0">
              <a:latin typeface="Arial Rounded MT Bold" panose="020F07040305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AFA2A0E7-4122-336C-A0DF-99A3EE67C6F1}"/>
              </a:ext>
            </a:extLst>
          </p:cNvPr>
          <p:cNvSpPr txBox="1"/>
          <p:nvPr/>
        </p:nvSpPr>
        <p:spPr>
          <a:xfrm>
            <a:off x="2076647" y="6488668"/>
            <a:ext cx="8012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DEPARTMENT OF PROSTHODONTICS AND CROWN &amp; BRIGDE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C9DE8C9-89E8-DDD9-09EF-DEE42CF1B467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6397" t="26050" r="21810" b="51719"/>
          <a:stretch/>
        </p:blipFill>
        <p:spPr>
          <a:xfrm>
            <a:off x="10102143" y="2552385"/>
            <a:ext cx="1668596" cy="176939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xmlns:lc="http://schemas.openxmlformats.org/drawingml/2006/lockedCanvas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 xmlns="" xmlns:lc="http://schemas.openxmlformats.org/drawingml/2006/lockedCanvas">
                  <a14:imgLayer r:embed="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5943602" y="2194561"/>
            <a:ext cx="365760" cy="676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967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698</TotalTime>
  <Words>150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Sony</cp:lastModifiedBy>
  <cp:revision>20</cp:revision>
  <dcterms:created xsi:type="dcterms:W3CDTF">2017-09-13T07:13:07Z</dcterms:created>
  <dcterms:modified xsi:type="dcterms:W3CDTF">2023-02-28T06:27:22Z</dcterms:modified>
</cp:coreProperties>
</file>