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4F4F6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25126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64778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7934194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27839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750727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53956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1485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95495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6849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42068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21660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92072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97103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85252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85848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7871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0872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2552F2F-56A0-170A-CE4C-D503F61C714F}"/>
              </a:ext>
            </a:extLst>
          </p:cNvPr>
          <p:cNvSpPr txBox="1"/>
          <p:nvPr/>
        </p:nvSpPr>
        <p:spPr>
          <a:xfrm>
            <a:off x="1691899" y="568177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="" xmlns:a16="http://schemas.microsoft.com/office/drawing/2014/main" id="{CDE61C68-6D2B-9809-477E-FD2C02783EEF}"/>
              </a:ext>
            </a:extLst>
          </p:cNvPr>
          <p:cNvSpPr/>
          <p:nvPr/>
        </p:nvSpPr>
        <p:spPr>
          <a:xfrm>
            <a:off x="2701158" y="2060028"/>
            <a:ext cx="4230583" cy="643342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1691" y="194405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738" y="321929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1164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DR.RUTUPARN SASANE </a:t>
            </a:r>
            <a:r>
              <a:rPr lang="en-US" dirty="0">
                <a:latin typeface="Arial Rounded MT Bold" panose="020F0704030504030204" pitchFamily="34" charset="0"/>
              </a:rPr>
              <a:t>FOR CONDUCTING A CDE PROGRAMME ON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“USES OF DIGITALIZATION IN IMPLANTS’’</a:t>
            </a:r>
            <a:r>
              <a:rPr lang="en-US" dirty="0">
                <a:latin typeface="Arial Rounded MT Bold" panose="020F0704030504030204" pitchFamily="34" charset="0"/>
              </a:rPr>
              <a:t> ,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4/10/22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MSDC/CDE/12/2022-2023 DATED 4/10/22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FC2AF89-E930-0526-47F5-554A96172AFD}"/>
              </a:ext>
            </a:extLst>
          </p:cNvPr>
          <p:cNvSpPr txBox="1"/>
          <p:nvPr/>
        </p:nvSpPr>
        <p:spPr>
          <a:xfrm>
            <a:off x="309250" y="4977782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Kamble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217BA981-C085-D41B-057B-8D0B4F9EA549}"/>
              </a:ext>
            </a:extLst>
          </p:cNvPr>
          <p:cNvSpPr txBox="1"/>
          <p:nvPr/>
        </p:nvSpPr>
        <p:spPr>
          <a:xfrm>
            <a:off x="4974166" y="4952157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EA4E6FB-281A-9628-B82F-8A6499912052}"/>
              </a:ext>
            </a:extLst>
          </p:cNvPr>
          <p:cNvSpPr txBox="1"/>
          <p:nvPr/>
        </p:nvSpPr>
        <p:spPr>
          <a:xfrm>
            <a:off x="2829776" y="4976126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="" xmlns:a14="http://schemas.microsoft.com/office/drawing/2010/main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329851" y="2715931"/>
            <a:ext cx="719335" cy="64844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169776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780</TotalTime>
  <Words>77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Facet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user1</dc:creator>
  <cp:lastModifiedBy>Sony</cp:lastModifiedBy>
  <cp:revision>21</cp:revision>
  <dcterms:created xsi:type="dcterms:W3CDTF">2017-09-13T07:13:07Z</dcterms:created>
  <dcterms:modified xsi:type="dcterms:W3CDTF">2023-02-28T06:39:34Z</dcterms:modified>
</cp:coreProperties>
</file>