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Default Extension="wdp" ContentType="image/vnd.ms-photo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F4F6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3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5126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477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793419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7839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750727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3956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1485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5495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6849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2068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1660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2072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710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525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5848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871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077E0-0F18-42E3-BF47-7262EAC8B755}" type="datetimeFigureOut">
              <a:rPr lang="en-US" smtClean="0"/>
              <a:pPr/>
              <a:t>3/4/2023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2A3F310-8B5A-4BB7-9B88-4B4E092979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087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7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2137" y="298908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172" y="308867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Arial Rounded MT Bold" panose="020F0704030504030204" pitchFamily="34" charset="0"/>
              </a:rPr>
              <a:t>                      WE  THANK   </a:t>
            </a:r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DR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</a:t>
            </a:r>
            <a:r>
              <a:rPr lang="en-IN" sz="18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CHHEDA   </a:t>
            </a:r>
            <a:r>
              <a:rPr lang="en-US" dirty="0" smtClean="0">
                <a:latin typeface="Arial Rounded MT Bold" panose="020F0704030504030204" pitchFamily="34" charset="0"/>
              </a:rPr>
              <a:t>FOR </a:t>
            </a:r>
            <a:r>
              <a:rPr lang="en-US" dirty="0">
                <a:latin typeface="Arial Rounded MT Bold" panose="020F0704030504030204" pitchFamily="34" charset="0"/>
              </a:rPr>
              <a:t>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Arial Rounded MT Bold" panose="020F0704030504030204" pitchFamily="34" charset="0"/>
              </a:rPr>
              <a:t>                   MSDC/CDE/12/2022-2023 </a:t>
            </a:r>
            <a:r>
              <a:rPr lang="en-US" dirty="0">
                <a:latin typeface="Arial Rounded MT Bold" panose="020F0704030504030204" pitchFamily="34" charset="0"/>
              </a:rPr>
              <a:t>DATED 23/1/23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40202" r="14477" b="1876"/>
          <a:stretch/>
        </p:blipFill>
        <p:spPr>
          <a:xfrm rot="16200000">
            <a:off x="4711505" y="4332678"/>
            <a:ext cx="726838" cy="432380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63354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Dr Arun </a:t>
            </a:r>
            <a:r>
              <a:rPr lang="en-US" sz="1400" dirty="0" err="1"/>
              <a:t>Balkunde</a:t>
            </a:r>
            <a:endParaRPr lang="en-US" sz="1400" dirty="0"/>
          </a:p>
          <a:p>
            <a:r>
              <a:rPr lang="en-US" sz="1400" dirty="0"/>
              <a:t> MSDC Observer  </a:t>
            </a:r>
            <a:endParaRPr lang="en-IN" sz="1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77691" y="6037912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01697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09476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072359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392754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706831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853434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6174966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864490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817769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9024654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31512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77536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012832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015459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2873992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6206157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171224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188710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2080862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3933864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8739774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434983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4396286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4011564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6880776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7654066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9180193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544402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6450460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3530944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6974139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3842675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32052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30097526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5789264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0879564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710355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41774373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49139649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50288786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0269724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578551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761784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321025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3034439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316314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5E229E-B4FA-44F0-C94D-7D7BA4735837}"/>
              </a:ext>
            </a:extLst>
          </p:cNvPr>
          <p:cNvSpPr txBox="1"/>
          <p:nvPr/>
        </p:nvSpPr>
        <p:spPr>
          <a:xfrm>
            <a:off x="1054509" y="256524"/>
            <a:ext cx="70349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latin typeface="Arial Black" panose="020B0A04020102020204" pitchFamily="34" charset="0"/>
                <a:sym typeface="Calibri" panose="020F0502020204030204" pitchFamily="34" charset="0"/>
              </a:rPr>
              <a:t>    M.I.D.S.R DENTAL COLLEGE,</a:t>
            </a:r>
            <a:r>
              <a:rPr lang="en-US" altLang="en-US" sz="1800" b="1" dirty="0">
                <a:latin typeface="Arial Black" panose="020B0A04020102020204" pitchFamily="34" charset="0"/>
                <a:sym typeface="Calibri" panose="020F0502020204030204" pitchFamily="34" charset="0"/>
              </a:rPr>
              <a:t> LATUR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2552F2F-56A0-170A-CE4C-D503F61C714F}"/>
              </a:ext>
            </a:extLst>
          </p:cNvPr>
          <p:cNvSpPr txBox="1"/>
          <p:nvPr/>
        </p:nvSpPr>
        <p:spPr>
          <a:xfrm>
            <a:off x="1691899" y="548926"/>
            <a:ext cx="6061587" cy="1446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Department of Prosthodontics and 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632423"/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Crown &amp; Bridge</a:t>
            </a: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 Black" panose="020B0A04020102020204" pitchFamily="34" charset="0"/>
                <a:sym typeface="Calibri" panose="020F0502020204030204" pitchFamily="34" charset="0"/>
              </a:rPr>
              <a:t>CDE WORKSHOP</a:t>
            </a:r>
          </a:p>
        </p:txBody>
      </p:sp>
      <p:sp>
        <p:nvSpPr>
          <p:cNvPr id="6" name="Rectangle: Top Corners One Rounded and One Snipped 5">
            <a:extLst>
              <a:ext uri="{FF2B5EF4-FFF2-40B4-BE49-F238E27FC236}">
                <a16:creationId xmlns:a16="http://schemas.microsoft.com/office/drawing/2014/main" xmlns="" id="{CDE61C68-6D2B-9809-477E-FD2C02783EEF}"/>
              </a:ext>
            </a:extLst>
          </p:cNvPr>
          <p:cNvSpPr/>
          <p:nvPr/>
        </p:nvSpPr>
        <p:spPr>
          <a:xfrm>
            <a:off x="2212258" y="2015112"/>
            <a:ext cx="4719484" cy="688258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CERTIFICATE OF APPRECIATION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DAB877B-41D6-103F-ED04-F20D25A9D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8280"/>
            <a:ext cx="1444877" cy="12010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C6B0ED6-47B2-DFD7-4ECB-5753F5C51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566" y="178238"/>
            <a:ext cx="1143000" cy="1181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D792162-945F-7BC4-B448-D238674D49AF}"/>
              </a:ext>
            </a:extLst>
          </p:cNvPr>
          <p:cNvSpPr txBox="1"/>
          <p:nvPr/>
        </p:nvSpPr>
        <p:spPr>
          <a:xfrm>
            <a:off x="973160" y="2748594"/>
            <a:ext cx="7197678" cy="2531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WE THANK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DR.</a:t>
            </a:r>
            <a:r>
              <a:rPr lang="en-IN" sz="1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RADHIKA CHHEDA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FOR CONDUCTING A CDE PROGRAMME 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ON “</a:t>
            </a:r>
            <a:r>
              <a:rPr lang="en-US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CREATING NEW SMILES EVERYDAY: PROSTHETICALLY DRIVEN IMPLANTOLOGY</a:t>
            </a:r>
            <a:r>
              <a:rPr lang="en-US" dirty="0">
                <a:solidFill>
                  <a:srgbClr val="FF0000"/>
                </a:solidFill>
                <a:latin typeface="Arial Rounded MT Bold" panose="020F0704030504030204" pitchFamily="34" charset="0"/>
              </a:rPr>
              <a:t>’ ,</a:t>
            </a:r>
            <a:r>
              <a:rPr lang="en-US" dirty="0">
                <a:latin typeface="Arial Rounded MT Bold" panose="020F0704030504030204" pitchFamily="34" charset="0"/>
              </a:rPr>
              <a:t> AT MIDSR DENTAL COLLEGE LATUR.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                                        DATED 23/01/2023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Arial Rounded MT Bold" panose="020F0704030504030204" pitchFamily="34" charset="0"/>
              </a:rPr>
              <a:t>MSDC/CDE/12/2022-2023 </a:t>
            </a:r>
            <a:r>
              <a:rPr lang="en-US">
                <a:latin typeface="Arial Rounded MT Bold" panose="020F0704030504030204" pitchFamily="34" charset="0"/>
              </a:rPr>
              <a:t>DATED 23/1/23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DBC90E3-DE3F-C31C-C6B6-01C034670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7509" y="92204"/>
            <a:ext cx="1639966" cy="278001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AFC2AF89-E930-0526-47F5-554A96172AFD}"/>
              </a:ext>
            </a:extLst>
          </p:cNvPr>
          <p:cNvSpPr txBox="1"/>
          <p:nvPr/>
        </p:nvSpPr>
        <p:spPr>
          <a:xfrm>
            <a:off x="324803" y="5463540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Dr.Anand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ambekar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7BA981-C085-D41B-057B-8D0B4F9EA549}"/>
              </a:ext>
            </a:extLst>
          </p:cNvPr>
          <p:cNvSpPr txBox="1"/>
          <p:nvPr/>
        </p:nvSpPr>
        <p:spPr>
          <a:xfrm>
            <a:off x="4790330" y="5425005"/>
            <a:ext cx="2631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Dr. </a:t>
            </a:r>
            <a:r>
              <a:rPr lang="en-US" sz="1200" dirty="0" err="1">
                <a:latin typeface="Arial Rounded MT Bold" panose="020F0704030504030204" pitchFamily="34" charset="0"/>
              </a:rPr>
              <a:t>Ajit</a:t>
            </a:r>
            <a:r>
              <a:rPr lang="en-US" sz="1200" dirty="0">
                <a:latin typeface="Arial Rounded MT Bold" panose="020F0704030504030204" pitchFamily="34" charset="0"/>
              </a:rPr>
              <a:t> </a:t>
            </a:r>
            <a:r>
              <a:rPr lang="en-US" sz="1200" dirty="0" err="1">
                <a:latin typeface="Arial Rounded MT Bold" panose="020F0704030504030204" pitchFamily="34" charset="0"/>
              </a:rPr>
              <a:t>Jankar</a:t>
            </a:r>
            <a:endParaRPr lang="en-US" sz="1200" dirty="0">
              <a:latin typeface="Arial Rounded MT Bold" panose="020F0704030504030204" pitchFamily="34" charset="0"/>
            </a:endParaRP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HOD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  <a:endParaRPr lang="en-IN" sz="1200" dirty="0">
              <a:latin typeface="Arial Rounded MT Bold" panose="020F07040305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EA4E6FB-281A-9628-B82F-8A6499912052}"/>
              </a:ext>
            </a:extLst>
          </p:cNvPr>
          <p:cNvSpPr txBox="1"/>
          <p:nvPr/>
        </p:nvSpPr>
        <p:spPr>
          <a:xfrm>
            <a:off x="2718545" y="5438907"/>
            <a:ext cx="22712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Dr.Suresh</a:t>
            </a:r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Kangane</a:t>
            </a:r>
            <a:endParaRPr lang="en-US" sz="1200" dirty="0">
              <a:solidFill>
                <a:srgbClr val="000000"/>
              </a:solidFill>
              <a:latin typeface="Arial Rounded MT Bold" panose="020F07040305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 Rounded MT Bold" panose="020F07040305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Vice </a:t>
            </a:r>
            <a:r>
              <a:rPr lang="en-US" sz="1200" dirty="0">
                <a:latin typeface="Arial Rounded MT Bold" panose="020F0704030504030204" pitchFamily="34" charset="0"/>
              </a:rPr>
              <a:t>Principal</a:t>
            </a:r>
          </a:p>
          <a:p>
            <a:pPr algn="ctr"/>
            <a:r>
              <a:rPr lang="en-US" sz="1200" dirty="0">
                <a:latin typeface="Arial Rounded MT Bold" panose="020F0704030504030204" pitchFamily="34" charset="0"/>
              </a:rPr>
              <a:t>MIDSR Dental College, Latur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68FDCAC-4755-9F07-5691-C18F4D9566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</a:extLst>
          </a:blip>
          <a:srcRect l="-1" t="8396" r="18825" b="8296"/>
          <a:stretch/>
        </p:blipFill>
        <p:spPr>
          <a:xfrm rot="16200000">
            <a:off x="3211841" y="3268255"/>
            <a:ext cx="689886" cy="62189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879ECD7-C69A-0E33-EC38-7F3F77162073}"/>
              </a:ext>
            </a:extLst>
          </p:cNvPr>
          <p:cNvSpPr txBox="1"/>
          <p:nvPr/>
        </p:nvSpPr>
        <p:spPr>
          <a:xfrm>
            <a:off x="7336004" y="5411103"/>
            <a:ext cx="2077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Dr Arun </a:t>
            </a:r>
            <a:r>
              <a:rPr lang="en-US" sz="1400" b="1" dirty="0" err="1"/>
              <a:t>Balkunde</a:t>
            </a:r>
            <a:endParaRPr lang="en-US" sz="1400" b="1" dirty="0"/>
          </a:p>
          <a:p>
            <a:r>
              <a:rPr lang="en-US" sz="1400" b="1" dirty="0"/>
              <a:t> MSDC Observer  </a:t>
            </a:r>
            <a:endParaRPr lang="en-IN" sz="14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7962B335-0816-16B0-D75D-49BADC0B6F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64628" y="5945708"/>
            <a:ext cx="1649724" cy="820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4831935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770</TotalTime>
  <Words>4091</Words>
  <Application>Microsoft Office PowerPoint</Application>
  <PresentationFormat>On-screen Show (4:3)</PresentationFormat>
  <Paragraphs>939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user1</dc:creator>
  <cp:lastModifiedBy>Sony</cp:lastModifiedBy>
  <cp:revision>28</cp:revision>
  <dcterms:created xsi:type="dcterms:W3CDTF">2017-09-13T07:13:07Z</dcterms:created>
  <dcterms:modified xsi:type="dcterms:W3CDTF">2023-03-04T04:14:42Z</dcterms:modified>
</cp:coreProperties>
</file>