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3" r:id="rId1"/>
  </p:sldMasterIdLst>
  <p:notesMasterIdLst>
    <p:notesMasterId r:id="rId31"/>
  </p:notesMasterIdLst>
  <p:sldIdLst>
    <p:sldId id="313" r:id="rId2"/>
    <p:sldId id="258" r:id="rId3"/>
    <p:sldId id="259" r:id="rId4"/>
    <p:sldId id="260" r:id="rId5"/>
    <p:sldId id="321" r:id="rId6"/>
    <p:sldId id="335" r:id="rId7"/>
    <p:sldId id="261" r:id="rId8"/>
    <p:sldId id="262" r:id="rId9"/>
    <p:sldId id="263" r:id="rId10"/>
    <p:sldId id="264" r:id="rId11"/>
    <p:sldId id="265" r:id="rId12"/>
    <p:sldId id="266" r:id="rId13"/>
    <p:sldId id="315" r:id="rId14"/>
    <p:sldId id="337" r:id="rId15"/>
    <p:sldId id="332" r:id="rId16"/>
    <p:sldId id="336" r:id="rId17"/>
    <p:sldId id="316" r:id="rId18"/>
    <p:sldId id="317" r:id="rId19"/>
    <p:sldId id="333" r:id="rId20"/>
    <p:sldId id="318" r:id="rId21"/>
    <p:sldId id="334" r:id="rId22"/>
    <p:sldId id="268" r:id="rId23"/>
    <p:sldId id="269" r:id="rId24"/>
    <p:sldId id="331" r:id="rId25"/>
    <p:sldId id="270" r:id="rId26"/>
    <p:sldId id="271" r:id="rId27"/>
    <p:sldId id="314" r:id="rId28"/>
    <p:sldId id="294" r:id="rId29"/>
    <p:sldId id="312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5" autoAdjust="0"/>
    <p:restoredTop sz="97830" autoAdjust="0"/>
  </p:normalViewPr>
  <p:slideViewPr>
    <p:cSldViewPr>
      <p:cViewPr varScale="1">
        <p:scale>
          <a:sx n="65" d="100"/>
          <a:sy n="65" d="100"/>
        </p:scale>
        <p:origin x="828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BD2CC1-0CC7-4A6E-BEC7-D4E794D58A1B}" type="doc">
      <dgm:prSet loTypeId="urn:microsoft.com/office/officeart/2005/8/layout/hList1" loCatId="list" qsTypeId="urn:microsoft.com/office/officeart/2005/8/quickstyle/simple5" qsCatId="simple" csTypeId="urn:microsoft.com/office/officeart/2005/8/colors/accent2_5" csCatId="accent2" phldr="1"/>
      <dgm:spPr/>
      <dgm:t>
        <a:bodyPr/>
        <a:lstStyle/>
        <a:p>
          <a:endParaRPr lang="en-US"/>
        </a:p>
      </dgm:t>
    </dgm:pt>
    <dgm:pt modelId="{C7627DC2-9698-4127-8818-E742AD5E48C7}">
      <dgm:prSet phldrT="[Text]" custT="1"/>
      <dgm:spPr/>
      <dgm:t>
        <a:bodyPr/>
        <a:lstStyle/>
        <a:p>
          <a:pPr algn="just"/>
          <a:r>
            <a:rPr lang="en-US" sz="2400" dirty="0"/>
            <a:t>Diet is the total intake of substances that provide nutrition &amp; energy.</a:t>
          </a:r>
        </a:p>
      </dgm:t>
    </dgm:pt>
    <dgm:pt modelId="{C660866F-D5E2-4D56-A0E5-A7B86D7B6A46}" type="parTrans" cxnId="{C18F38F8-9A07-4520-A02A-585398D43CD8}">
      <dgm:prSet/>
      <dgm:spPr/>
      <dgm:t>
        <a:bodyPr/>
        <a:lstStyle/>
        <a:p>
          <a:endParaRPr lang="en-US"/>
        </a:p>
      </dgm:t>
    </dgm:pt>
    <dgm:pt modelId="{B77B9154-33CB-4E3F-9F1C-17E0F92F3E6A}" type="sibTrans" cxnId="{C18F38F8-9A07-4520-A02A-585398D43CD8}">
      <dgm:prSet/>
      <dgm:spPr/>
      <dgm:t>
        <a:bodyPr/>
        <a:lstStyle/>
        <a:p>
          <a:endParaRPr lang="en-US"/>
        </a:p>
      </dgm:t>
    </dgm:pt>
    <dgm:pt modelId="{44AFBC71-181A-4ED9-BB1D-14A5C897C97C}">
      <dgm:prSet phldrT="[Text]"/>
      <dgm:spPr/>
      <dgm:t>
        <a:bodyPr/>
        <a:lstStyle/>
        <a:p>
          <a:r>
            <a:rPr lang="en-US" dirty="0"/>
            <a:t>NUTRITION</a:t>
          </a:r>
        </a:p>
      </dgm:t>
    </dgm:pt>
    <dgm:pt modelId="{F8A15EC1-03C7-4F8F-BF7B-E22A3AF012ED}" type="parTrans" cxnId="{7DF2D94A-772A-4F73-B773-F849AC8D858F}">
      <dgm:prSet/>
      <dgm:spPr/>
      <dgm:t>
        <a:bodyPr/>
        <a:lstStyle/>
        <a:p>
          <a:endParaRPr lang="en-US"/>
        </a:p>
      </dgm:t>
    </dgm:pt>
    <dgm:pt modelId="{132676C0-5EF6-421A-9769-6CEE6EB5FC33}" type="sibTrans" cxnId="{7DF2D94A-772A-4F73-B773-F849AC8D858F}">
      <dgm:prSet/>
      <dgm:spPr/>
      <dgm:t>
        <a:bodyPr/>
        <a:lstStyle/>
        <a:p>
          <a:endParaRPr lang="en-US"/>
        </a:p>
      </dgm:t>
    </dgm:pt>
    <dgm:pt modelId="{1C6B23CF-36C8-401D-A0BD-DE9A631DC834}">
      <dgm:prSet phldrT="[Text]" custT="1"/>
      <dgm:spPr/>
      <dgm:t>
        <a:bodyPr/>
        <a:lstStyle/>
        <a:p>
          <a:pPr algn="just"/>
          <a:r>
            <a:rPr lang="en-US" sz="2000" dirty="0"/>
            <a:t>Nutrition is a science of how the body utilizes food to meet the requirements for development, growth, repairs &amp; maintenance. </a:t>
          </a:r>
        </a:p>
      </dgm:t>
    </dgm:pt>
    <dgm:pt modelId="{7AD4579E-578D-4D31-AD50-0C8D7777E020}" type="parTrans" cxnId="{75280635-DC41-4161-A02D-A9D64EA5DDDF}">
      <dgm:prSet/>
      <dgm:spPr/>
      <dgm:t>
        <a:bodyPr/>
        <a:lstStyle/>
        <a:p>
          <a:endParaRPr lang="en-US"/>
        </a:p>
      </dgm:t>
    </dgm:pt>
    <dgm:pt modelId="{12642F96-C545-4FA3-B20E-691C3033B31D}" type="sibTrans" cxnId="{75280635-DC41-4161-A02D-A9D64EA5DDDF}">
      <dgm:prSet/>
      <dgm:spPr/>
      <dgm:t>
        <a:bodyPr/>
        <a:lstStyle/>
        <a:p>
          <a:endParaRPr lang="en-US"/>
        </a:p>
      </dgm:t>
    </dgm:pt>
    <dgm:pt modelId="{69A5C563-9D63-4CEB-8FBE-0D9EBE74BBAD}">
      <dgm:prSet phldrT="[Text]"/>
      <dgm:spPr/>
      <dgm:t>
        <a:bodyPr/>
        <a:lstStyle/>
        <a:p>
          <a:r>
            <a:rPr lang="en-US" dirty="0"/>
            <a:t>DIET</a:t>
          </a:r>
        </a:p>
      </dgm:t>
    </dgm:pt>
    <dgm:pt modelId="{0511AF91-31F9-485E-8DD9-3B36F1933512}" type="sibTrans" cxnId="{13CFA1CE-2E40-4247-8E7B-FB1978A32233}">
      <dgm:prSet/>
      <dgm:spPr/>
      <dgm:t>
        <a:bodyPr/>
        <a:lstStyle/>
        <a:p>
          <a:endParaRPr lang="en-US"/>
        </a:p>
      </dgm:t>
    </dgm:pt>
    <dgm:pt modelId="{0120F1E6-1725-4761-AB44-B13878446035}" type="parTrans" cxnId="{13CFA1CE-2E40-4247-8E7B-FB1978A32233}">
      <dgm:prSet/>
      <dgm:spPr/>
      <dgm:t>
        <a:bodyPr/>
        <a:lstStyle/>
        <a:p>
          <a:endParaRPr lang="en-US"/>
        </a:p>
      </dgm:t>
    </dgm:pt>
    <dgm:pt modelId="{91F1AEC7-198A-4562-A3AE-A379C23A2DDC}" type="pres">
      <dgm:prSet presAssocID="{AEBD2CC1-0CC7-4A6E-BEC7-D4E794D58A1B}" presName="Name0" presStyleCnt="0">
        <dgm:presLayoutVars>
          <dgm:dir/>
          <dgm:animLvl val="lvl"/>
          <dgm:resizeHandles val="exact"/>
        </dgm:presLayoutVars>
      </dgm:prSet>
      <dgm:spPr/>
    </dgm:pt>
    <dgm:pt modelId="{1F162369-D5F6-4B41-A348-AC4C0866E090}" type="pres">
      <dgm:prSet presAssocID="{69A5C563-9D63-4CEB-8FBE-0D9EBE74BBAD}" presName="composite" presStyleCnt="0"/>
      <dgm:spPr/>
    </dgm:pt>
    <dgm:pt modelId="{0E09CAC8-4484-4C8E-800B-E399ABDD4FCB}" type="pres">
      <dgm:prSet presAssocID="{69A5C563-9D63-4CEB-8FBE-0D9EBE74BBAD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0BE07483-B4DC-4CE6-9FBA-ADE653E1190E}" type="pres">
      <dgm:prSet presAssocID="{69A5C563-9D63-4CEB-8FBE-0D9EBE74BBAD}" presName="desTx" presStyleLbl="alignAccFollowNode1" presStyleIdx="0" presStyleCnt="2">
        <dgm:presLayoutVars>
          <dgm:bulletEnabled val="1"/>
        </dgm:presLayoutVars>
      </dgm:prSet>
      <dgm:spPr/>
    </dgm:pt>
    <dgm:pt modelId="{C459BE45-CF45-44D0-81AF-5CD729C5D853}" type="pres">
      <dgm:prSet presAssocID="{0511AF91-31F9-485E-8DD9-3B36F1933512}" presName="space" presStyleCnt="0"/>
      <dgm:spPr/>
    </dgm:pt>
    <dgm:pt modelId="{33198F61-0F9E-484B-A56B-0A1FB1FEA01D}" type="pres">
      <dgm:prSet presAssocID="{44AFBC71-181A-4ED9-BB1D-14A5C897C97C}" presName="composite" presStyleCnt="0"/>
      <dgm:spPr/>
    </dgm:pt>
    <dgm:pt modelId="{7AED1993-1B32-4511-9331-1BDDA7ACF324}" type="pres">
      <dgm:prSet presAssocID="{44AFBC71-181A-4ED9-BB1D-14A5C897C97C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F9BC5FF8-B5E1-459F-B872-81A1CB6C37AB}" type="pres">
      <dgm:prSet presAssocID="{44AFBC71-181A-4ED9-BB1D-14A5C897C97C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19E13BEB-DA99-4EBF-916B-8283C34DED4D}" type="presOf" srcId="{69A5C563-9D63-4CEB-8FBE-0D9EBE74BBAD}" destId="{0E09CAC8-4484-4C8E-800B-E399ABDD4FCB}" srcOrd="0" destOrd="0" presId="urn:microsoft.com/office/officeart/2005/8/layout/hList1"/>
    <dgm:cxn modelId="{13CFA1CE-2E40-4247-8E7B-FB1978A32233}" srcId="{AEBD2CC1-0CC7-4A6E-BEC7-D4E794D58A1B}" destId="{69A5C563-9D63-4CEB-8FBE-0D9EBE74BBAD}" srcOrd="0" destOrd="0" parTransId="{0120F1E6-1725-4761-AB44-B13878446035}" sibTransId="{0511AF91-31F9-485E-8DD9-3B36F1933512}"/>
    <dgm:cxn modelId="{7A5F8A95-136E-4345-9BB8-62EAF7D08976}" type="presOf" srcId="{1C6B23CF-36C8-401D-A0BD-DE9A631DC834}" destId="{F9BC5FF8-B5E1-459F-B872-81A1CB6C37AB}" srcOrd="0" destOrd="0" presId="urn:microsoft.com/office/officeart/2005/8/layout/hList1"/>
    <dgm:cxn modelId="{633A741D-116C-4D1A-BAFF-C8C44B3874D3}" type="presOf" srcId="{44AFBC71-181A-4ED9-BB1D-14A5C897C97C}" destId="{7AED1993-1B32-4511-9331-1BDDA7ACF324}" srcOrd="0" destOrd="0" presId="urn:microsoft.com/office/officeart/2005/8/layout/hList1"/>
    <dgm:cxn modelId="{C18F38F8-9A07-4520-A02A-585398D43CD8}" srcId="{69A5C563-9D63-4CEB-8FBE-0D9EBE74BBAD}" destId="{C7627DC2-9698-4127-8818-E742AD5E48C7}" srcOrd="0" destOrd="0" parTransId="{C660866F-D5E2-4D56-A0E5-A7B86D7B6A46}" sibTransId="{B77B9154-33CB-4E3F-9F1C-17E0F92F3E6A}"/>
    <dgm:cxn modelId="{44848694-568F-4D7A-B3EC-54B640C1E425}" type="presOf" srcId="{C7627DC2-9698-4127-8818-E742AD5E48C7}" destId="{0BE07483-B4DC-4CE6-9FBA-ADE653E1190E}" srcOrd="0" destOrd="0" presId="urn:microsoft.com/office/officeart/2005/8/layout/hList1"/>
    <dgm:cxn modelId="{7DF2D94A-772A-4F73-B773-F849AC8D858F}" srcId="{AEBD2CC1-0CC7-4A6E-BEC7-D4E794D58A1B}" destId="{44AFBC71-181A-4ED9-BB1D-14A5C897C97C}" srcOrd="1" destOrd="0" parTransId="{F8A15EC1-03C7-4F8F-BF7B-E22A3AF012ED}" sibTransId="{132676C0-5EF6-421A-9769-6CEE6EB5FC33}"/>
    <dgm:cxn modelId="{75280635-DC41-4161-A02D-A9D64EA5DDDF}" srcId="{44AFBC71-181A-4ED9-BB1D-14A5C897C97C}" destId="{1C6B23CF-36C8-401D-A0BD-DE9A631DC834}" srcOrd="0" destOrd="0" parTransId="{7AD4579E-578D-4D31-AD50-0C8D7777E020}" sibTransId="{12642F96-C545-4FA3-B20E-691C3033B31D}"/>
    <dgm:cxn modelId="{985C994E-D25B-47B1-A0A6-31CC604C71DA}" type="presOf" srcId="{AEBD2CC1-0CC7-4A6E-BEC7-D4E794D58A1B}" destId="{91F1AEC7-198A-4562-A3AE-A379C23A2DDC}" srcOrd="0" destOrd="0" presId="urn:microsoft.com/office/officeart/2005/8/layout/hList1"/>
    <dgm:cxn modelId="{EA03258F-AD87-414C-AFC2-CE67713F6DDA}" type="presParOf" srcId="{91F1AEC7-198A-4562-A3AE-A379C23A2DDC}" destId="{1F162369-D5F6-4B41-A348-AC4C0866E090}" srcOrd="0" destOrd="0" presId="urn:microsoft.com/office/officeart/2005/8/layout/hList1"/>
    <dgm:cxn modelId="{8A0F4FD8-D22B-493B-8377-61FDAC187B09}" type="presParOf" srcId="{1F162369-D5F6-4B41-A348-AC4C0866E090}" destId="{0E09CAC8-4484-4C8E-800B-E399ABDD4FCB}" srcOrd="0" destOrd="0" presId="urn:microsoft.com/office/officeart/2005/8/layout/hList1"/>
    <dgm:cxn modelId="{CECC6797-15B2-4579-A84F-8AD8847DB48B}" type="presParOf" srcId="{1F162369-D5F6-4B41-A348-AC4C0866E090}" destId="{0BE07483-B4DC-4CE6-9FBA-ADE653E1190E}" srcOrd="1" destOrd="0" presId="urn:microsoft.com/office/officeart/2005/8/layout/hList1"/>
    <dgm:cxn modelId="{1F31394E-8F73-477D-8BC4-83C6015A01C5}" type="presParOf" srcId="{91F1AEC7-198A-4562-A3AE-A379C23A2DDC}" destId="{C459BE45-CF45-44D0-81AF-5CD729C5D853}" srcOrd="1" destOrd="0" presId="urn:microsoft.com/office/officeart/2005/8/layout/hList1"/>
    <dgm:cxn modelId="{ACA1FA93-7977-4E10-9FF9-F61B303EBB96}" type="presParOf" srcId="{91F1AEC7-198A-4562-A3AE-A379C23A2DDC}" destId="{33198F61-0F9E-484B-A56B-0A1FB1FEA01D}" srcOrd="2" destOrd="0" presId="urn:microsoft.com/office/officeart/2005/8/layout/hList1"/>
    <dgm:cxn modelId="{03FB94F4-01B5-4FCA-B1D7-F13B61B9B34B}" type="presParOf" srcId="{33198F61-0F9E-484B-A56B-0A1FB1FEA01D}" destId="{7AED1993-1B32-4511-9331-1BDDA7ACF324}" srcOrd="0" destOrd="0" presId="urn:microsoft.com/office/officeart/2005/8/layout/hList1"/>
    <dgm:cxn modelId="{31F91574-7E56-4FCD-B9D1-69CA7273C77F}" type="presParOf" srcId="{33198F61-0F9E-484B-A56B-0A1FB1FEA01D}" destId="{F9BC5FF8-B5E1-459F-B872-81A1CB6C37A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EC23419-6879-4FFA-84EB-42C11EED2112}" type="doc">
      <dgm:prSet loTypeId="urn:microsoft.com/office/officeart/2005/8/layout/orgChart1" loCatId="hierarchy" qsTypeId="urn:microsoft.com/office/officeart/2005/8/quickstyle/3d3" qsCatId="3D" csTypeId="urn:microsoft.com/office/officeart/2005/8/colors/accent6_3" csCatId="accent6" phldr="1"/>
      <dgm:spPr/>
      <dgm:t>
        <a:bodyPr/>
        <a:lstStyle/>
        <a:p>
          <a:endParaRPr lang="en-US"/>
        </a:p>
      </dgm:t>
    </dgm:pt>
    <dgm:pt modelId="{E8419E4F-562B-4063-83CB-EBB50390FFC3}">
      <dgm:prSet phldrT="[Text]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/>
            <a:t>COMPONENTS</a:t>
          </a:r>
        </a:p>
      </dgm:t>
    </dgm:pt>
    <dgm:pt modelId="{2894D2C5-00D4-4905-B2EF-9E790A85454C}" type="parTrans" cxnId="{6D3A5D8D-F48A-447A-B5D3-756A932DE1EF}">
      <dgm:prSet/>
      <dgm:spPr/>
      <dgm:t>
        <a:bodyPr/>
        <a:lstStyle/>
        <a:p>
          <a:endParaRPr lang="en-US"/>
        </a:p>
      </dgm:t>
    </dgm:pt>
    <dgm:pt modelId="{06C8819B-36D7-43C9-ADAE-B06BCC913080}" type="sibTrans" cxnId="{6D3A5D8D-F48A-447A-B5D3-756A932DE1EF}">
      <dgm:prSet/>
      <dgm:spPr/>
      <dgm:t>
        <a:bodyPr/>
        <a:lstStyle/>
        <a:p>
          <a:endParaRPr lang="en-US"/>
        </a:p>
      </dgm:t>
    </dgm:pt>
    <dgm:pt modelId="{E1B67FE0-3485-4AAA-97FF-AE3AB45A6716}">
      <dgm:prSet phldrT="[Text]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/>
            <a:t>CARBOHYDDRATES</a:t>
          </a:r>
        </a:p>
      </dgm:t>
    </dgm:pt>
    <dgm:pt modelId="{E280FE65-1DD5-418A-9F5F-7753470B203A}" type="parTrans" cxnId="{4EC3F6AD-1DA9-4CF8-87B9-2393DFF16BAD}">
      <dgm:prSet/>
      <dgm:spPr/>
      <dgm:t>
        <a:bodyPr/>
        <a:lstStyle/>
        <a:p>
          <a:endParaRPr lang="en-US"/>
        </a:p>
      </dgm:t>
    </dgm:pt>
    <dgm:pt modelId="{91B5FE6E-2CEF-4A1B-9CB1-711144A47897}" type="sibTrans" cxnId="{4EC3F6AD-1DA9-4CF8-87B9-2393DFF16BAD}">
      <dgm:prSet/>
      <dgm:spPr/>
      <dgm:t>
        <a:bodyPr/>
        <a:lstStyle/>
        <a:p>
          <a:endParaRPr lang="en-US"/>
        </a:p>
      </dgm:t>
    </dgm:pt>
    <dgm:pt modelId="{1D342F36-0A9E-43D7-B373-5DCF906D699F}">
      <dgm:prSet phldrT="[Text]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/>
            <a:t>PROTEINS</a:t>
          </a:r>
        </a:p>
      </dgm:t>
    </dgm:pt>
    <dgm:pt modelId="{097B731B-FE05-4EF7-B27B-9578FAC6EA4D}" type="parTrans" cxnId="{711B6C45-1697-4B5F-8FDE-6FAEFCEFC11D}">
      <dgm:prSet/>
      <dgm:spPr/>
      <dgm:t>
        <a:bodyPr/>
        <a:lstStyle/>
        <a:p>
          <a:endParaRPr lang="en-US"/>
        </a:p>
      </dgm:t>
    </dgm:pt>
    <dgm:pt modelId="{1EE85A76-421D-4FF6-B1E5-7898A702CB78}" type="sibTrans" cxnId="{711B6C45-1697-4B5F-8FDE-6FAEFCEFC11D}">
      <dgm:prSet/>
      <dgm:spPr/>
      <dgm:t>
        <a:bodyPr/>
        <a:lstStyle/>
        <a:p>
          <a:endParaRPr lang="en-US"/>
        </a:p>
      </dgm:t>
    </dgm:pt>
    <dgm:pt modelId="{525C688A-D3F6-46C9-B311-D50CF0083B56}">
      <dgm:prSet phldrT="[Text]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/>
            <a:t>FATS</a:t>
          </a:r>
        </a:p>
      </dgm:t>
    </dgm:pt>
    <dgm:pt modelId="{F2DD8E01-E865-4D30-AA2F-3754902E40AF}" type="parTrans" cxnId="{04F5A3FC-4A3C-4EE4-89A4-9422A26CF1E8}">
      <dgm:prSet/>
      <dgm:spPr/>
      <dgm:t>
        <a:bodyPr/>
        <a:lstStyle/>
        <a:p>
          <a:endParaRPr lang="en-US"/>
        </a:p>
      </dgm:t>
    </dgm:pt>
    <dgm:pt modelId="{2573C815-F044-4D13-8A2C-EFB332FE9698}" type="sibTrans" cxnId="{04F5A3FC-4A3C-4EE4-89A4-9422A26CF1E8}">
      <dgm:prSet/>
      <dgm:spPr/>
      <dgm:t>
        <a:bodyPr/>
        <a:lstStyle/>
        <a:p>
          <a:endParaRPr lang="en-US"/>
        </a:p>
      </dgm:t>
    </dgm:pt>
    <dgm:pt modelId="{767E62D6-BE6C-48B0-A2EC-511A8EE10CA3}">
      <dgm:prSet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/>
            <a:t>VITAMINES</a:t>
          </a:r>
        </a:p>
      </dgm:t>
    </dgm:pt>
    <dgm:pt modelId="{93530875-DC47-472E-94E2-23B473C4F762}" type="parTrans" cxnId="{9E14AED3-0AAB-42C7-AAB6-D8C44EBB3D79}">
      <dgm:prSet/>
      <dgm:spPr/>
      <dgm:t>
        <a:bodyPr/>
        <a:lstStyle/>
        <a:p>
          <a:endParaRPr lang="en-US"/>
        </a:p>
      </dgm:t>
    </dgm:pt>
    <dgm:pt modelId="{6DAE7944-72A6-4A6B-99AE-87282795BE16}" type="sibTrans" cxnId="{9E14AED3-0AAB-42C7-AAB6-D8C44EBB3D79}">
      <dgm:prSet/>
      <dgm:spPr/>
      <dgm:t>
        <a:bodyPr/>
        <a:lstStyle/>
        <a:p>
          <a:endParaRPr lang="en-US"/>
        </a:p>
      </dgm:t>
    </dgm:pt>
    <dgm:pt modelId="{9FD68468-2205-4C17-A8A6-6E3C3299BE24}">
      <dgm:prSet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/>
            <a:t>MINERALS</a:t>
          </a:r>
        </a:p>
      </dgm:t>
    </dgm:pt>
    <dgm:pt modelId="{A042EB01-EA3E-44A1-80F4-E0465B97ED0B}" type="parTrans" cxnId="{210F8548-3AE6-466B-B357-1E23B08CF520}">
      <dgm:prSet/>
      <dgm:spPr/>
      <dgm:t>
        <a:bodyPr/>
        <a:lstStyle/>
        <a:p>
          <a:endParaRPr lang="en-US"/>
        </a:p>
      </dgm:t>
    </dgm:pt>
    <dgm:pt modelId="{48BD17F0-45DA-4106-AF6C-43050F389334}" type="sibTrans" cxnId="{210F8548-3AE6-466B-B357-1E23B08CF520}">
      <dgm:prSet/>
      <dgm:spPr/>
      <dgm:t>
        <a:bodyPr/>
        <a:lstStyle/>
        <a:p>
          <a:endParaRPr lang="en-US"/>
        </a:p>
      </dgm:t>
    </dgm:pt>
    <dgm:pt modelId="{F7BCA96A-AC7F-40E9-BC15-2CA6EFF54C4F}">
      <dgm:prSet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/>
            <a:t>WATER</a:t>
          </a:r>
        </a:p>
      </dgm:t>
    </dgm:pt>
    <dgm:pt modelId="{D200F44F-CB61-4B84-A74B-B3C85DF727DF}" type="parTrans" cxnId="{5AFFE364-FB73-4A88-99FB-D6DE428B52EE}">
      <dgm:prSet/>
      <dgm:spPr/>
      <dgm:t>
        <a:bodyPr/>
        <a:lstStyle/>
        <a:p>
          <a:endParaRPr lang="en-US"/>
        </a:p>
      </dgm:t>
    </dgm:pt>
    <dgm:pt modelId="{06F0AC2A-9459-4983-84FB-0DC0C9DF7E2D}" type="sibTrans" cxnId="{5AFFE364-FB73-4A88-99FB-D6DE428B52EE}">
      <dgm:prSet/>
      <dgm:spPr/>
      <dgm:t>
        <a:bodyPr/>
        <a:lstStyle/>
        <a:p>
          <a:endParaRPr lang="en-US"/>
        </a:p>
      </dgm:t>
    </dgm:pt>
    <dgm:pt modelId="{1B0CF259-A388-4C07-91A8-3A101328B1F9}" type="pres">
      <dgm:prSet presAssocID="{1EC23419-6879-4FFA-84EB-42C11EED211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9BC41E2-2BE0-492A-8D13-177468833E44}" type="pres">
      <dgm:prSet presAssocID="{E8419E4F-562B-4063-83CB-EBB50390FFC3}" presName="hierRoot1" presStyleCnt="0">
        <dgm:presLayoutVars>
          <dgm:hierBranch val="init"/>
        </dgm:presLayoutVars>
      </dgm:prSet>
      <dgm:spPr/>
    </dgm:pt>
    <dgm:pt modelId="{6E78415A-DBE9-4DAD-89E6-77160191721B}" type="pres">
      <dgm:prSet presAssocID="{E8419E4F-562B-4063-83CB-EBB50390FFC3}" presName="rootComposite1" presStyleCnt="0"/>
      <dgm:spPr/>
    </dgm:pt>
    <dgm:pt modelId="{CD056AE5-6DFB-407B-85DC-3ACFA357BA54}" type="pres">
      <dgm:prSet presAssocID="{E8419E4F-562B-4063-83CB-EBB50390FFC3}" presName="rootText1" presStyleLbl="node0" presStyleIdx="0" presStyleCnt="1">
        <dgm:presLayoutVars>
          <dgm:chPref val="3"/>
        </dgm:presLayoutVars>
      </dgm:prSet>
      <dgm:spPr>
        <a:prstGeom prst="flowChartPunchedTape">
          <a:avLst/>
        </a:prstGeom>
      </dgm:spPr>
    </dgm:pt>
    <dgm:pt modelId="{E28C7C6B-E25A-4791-A2DC-046A094013C7}" type="pres">
      <dgm:prSet presAssocID="{E8419E4F-562B-4063-83CB-EBB50390FFC3}" presName="rootConnector1" presStyleLbl="node1" presStyleIdx="0" presStyleCnt="0"/>
      <dgm:spPr/>
    </dgm:pt>
    <dgm:pt modelId="{F3A29152-D0E2-46E1-B26E-AC08DDA5A27C}" type="pres">
      <dgm:prSet presAssocID="{E8419E4F-562B-4063-83CB-EBB50390FFC3}" presName="hierChild2" presStyleCnt="0"/>
      <dgm:spPr/>
    </dgm:pt>
    <dgm:pt modelId="{65A0E46D-EA1F-4F01-A980-2072A21E87B9}" type="pres">
      <dgm:prSet presAssocID="{E280FE65-1DD5-418A-9F5F-7753470B203A}" presName="Name37" presStyleLbl="parChTrans1D2" presStyleIdx="0" presStyleCnt="6"/>
      <dgm:spPr/>
    </dgm:pt>
    <dgm:pt modelId="{C89C968F-079D-42F4-9B49-8F543116B84C}" type="pres">
      <dgm:prSet presAssocID="{E1B67FE0-3485-4AAA-97FF-AE3AB45A6716}" presName="hierRoot2" presStyleCnt="0">
        <dgm:presLayoutVars>
          <dgm:hierBranch val="init"/>
        </dgm:presLayoutVars>
      </dgm:prSet>
      <dgm:spPr/>
    </dgm:pt>
    <dgm:pt modelId="{5CAC4D75-9C2B-4E9B-8904-D913E651D703}" type="pres">
      <dgm:prSet presAssocID="{E1B67FE0-3485-4AAA-97FF-AE3AB45A6716}" presName="rootComposite" presStyleCnt="0"/>
      <dgm:spPr/>
    </dgm:pt>
    <dgm:pt modelId="{E5915C87-45F6-4DB7-982F-C599776012A2}" type="pres">
      <dgm:prSet presAssocID="{E1B67FE0-3485-4AAA-97FF-AE3AB45A6716}" presName="rootText" presStyleLbl="node2" presStyleIdx="0" presStyleCnt="6">
        <dgm:presLayoutVars>
          <dgm:chPref val="3"/>
        </dgm:presLayoutVars>
      </dgm:prSet>
      <dgm:spPr/>
    </dgm:pt>
    <dgm:pt modelId="{07353AB2-77A1-4F60-A08A-6659FECCDD38}" type="pres">
      <dgm:prSet presAssocID="{E1B67FE0-3485-4AAA-97FF-AE3AB45A6716}" presName="rootConnector" presStyleLbl="node2" presStyleIdx="0" presStyleCnt="6"/>
      <dgm:spPr/>
    </dgm:pt>
    <dgm:pt modelId="{0BDC703B-07A2-4657-B7BE-EC08859735B6}" type="pres">
      <dgm:prSet presAssocID="{E1B67FE0-3485-4AAA-97FF-AE3AB45A6716}" presName="hierChild4" presStyleCnt="0"/>
      <dgm:spPr/>
    </dgm:pt>
    <dgm:pt modelId="{D09D9DFF-7656-4176-8927-9ADE091CC1D5}" type="pres">
      <dgm:prSet presAssocID="{E1B67FE0-3485-4AAA-97FF-AE3AB45A6716}" presName="hierChild5" presStyleCnt="0"/>
      <dgm:spPr/>
    </dgm:pt>
    <dgm:pt modelId="{577EB1BA-223F-43A0-B989-2F4DD91B478E}" type="pres">
      <dgm:prSet presAssocID="{93530875-DC47-472E-94E2-23B473C4F762}" presName="Name37" presStyleLbl="parChTrans1D2" presStyleIdx="1" presStyleCnt="6"/>
      <dgm:spPr/>
    </dgm:pt>
    <dgm:pt modelId="{93C255B0-4E25-474D-819C-0BAB8AF9234B}" type="pres">
      <dgm:prSet presAssocID="{767E62D6-BE6C-48B0-A2EC-511A8EE10CA3}" presName="hierRoot2" presStyleCnt="0">
        <dgm:presLayoutVars>
          <dgm:hierBranch val="init"/>
        </dgm:presLayoutVars>
      </dgm:prSet>
      <dgm:spPr/>
    </dgm:pt>
    <dgm:pt modelId="{85DE48BE-22D0-4147-B18D-AC1273B311E8}" type="pres">
      <dgm:prSet presAssocID="{767E62D6-BE6C-48B0-A2EC-511A8EE10CA3}" presName="rootComposite" presStyleCnt="0"/>
      <dgm:spPr/>
    </dgm:pt>
    <dgm:pt modelId="{06CD0D7C-BA3F-4A3D-AB58-A3685C32808B}" type="pres">
      <dgm:prSet presAssocID="{767E62D6-BE6C-48B0-A2EC-511A8EE10CA3}" presName="rootText" presStyleLbl="node2" presStyleIdx="1" presStyleCnt="6">
        <dgm:presLayoutVars>
          <dgm:chPref val="3"/>
        </dgm:presLayoutVars>
      </dgm:prSet>
      <dgm:spPr/>
    </dgm:pt>
    <dgm:pt modelId="{A7282B6A-3B8E-40BB-88AB-19CF082A655A}" type="pres">
      <dgm:prSet presAssocID="{767E62D6-BE6C-48B0-A2EC-511A8EE10CA3}" presName="rootConnector" presStyleLbl="node2" presStyleIdx="1" presStyleCnt="6"/>
      <dgm:spPr/>
    </dgm:pt>
    <dgm:pt modelId="{5172C2C3-8B96-4655-9A0C-A2C41F2C279A}" type="pres">
      <dgm:prSet presAssocID="{767E62D6-BE6C-48B0-A2EC-511A8EE10CA3}" presName="hierChild4" presStyleCnt="0"/>
      <dgm:spPr/>
    </dgm:pt>
    <dgm:pt modelId="{FCA3A90D-4A21-4B75-A6F3-E10822D4A023}" type="pres">
      <dgm:prSet presAssocID="{767E62D6-BE6C-48B0-A2EC-511A8EE10CA3}" presName="hierChild5" presStyleCnt="0"/>
      <dgm:spPr/>
    </dgm:pt>
    <dgm:pt modelId="{58F47049-2DD6-443B-A92C-6D7FE1DE2FC9}" type="pres">
      <dgm:prSet presAssocID="{097B731B-FE05-4EF7-B27B-9578FAC6EA4D}" presName="Name37" presStyleLbl="parChTrans1D2" presStyleIdx="2" presStyleCnt="6"/>
      <dgm:spPr/>
    </dgm:pt>
    <dgm:pt modelId="{82AEF5FE-9C8D-4D90-8237-B4E01FDBD732}" type="pres">
      <dgm:prSet presAssocID="{1D342F36-0A9E-43D7-B373-5DCF906D699F}" presName="hierRoot2" presStyleCnt="0">
        <dgm:presLayoutVars>
          <dgm:hierBranch val="init"/>
        </dgm:presLayoutVars>
      </dgm:prSet>
      <dgm:spPr/>
    </dgm:pt>
    <dgm:pt modelId="{1D3F7A0D-FDCB-4CB9-AB94-C8E5DC08ACEB}" type="pres">
      <dgm:prSet presAssocID="{1D342F36-0A9E-43D7-B373-5DCF906D699F}" presName="rootComposite" presStyleCnt="0"/>
      <dgm:spPr/>
    </dgm:pt>
    <dgm:pt modelId="{9D4B5863-3BBE-4687-9FC5-381B61955B5F}" type="pres">
      <dgm:prSet presAssocID="{1D342F36-0A9E-43D7-B373-5DCF906D699F}" presName="rootText" presStyleLbl="node2" presStyleIdx="2" presStyleCnt="6">
        <dgm:presLayoutVars>
          <dgm:chPref val="3"/>
        </dgm:presLayoutVars>
      </dgm:prSet>
      <dgm:spPr/>
    </dgm:pt>
    <dgm:pt modelId="{70AD0765-3508-4352-8944-72790C21D23D}" type="pres">
      <dgm:prSet presAssocID="{1D342F36-0A9E-43D7-B373-5DCF906D699F}" presName="rootConnector" presStyleLbl="node2" presStyleIdx="2" presStyleCnt="6"/>
      <dgm:spPr/>
    </dgm:pt>
    <dgm:pt modelId="{1CEAED31-6841-45F4-AF13-1BE17A9EE449}" type="pres">
      <dgm:prSet presAssocID="{1D342F36-0A9E-43D7-B373-5DCF906D699F}" presName="hierChild4" presStyleCnt="0"/>
      <dgm:spPr/>
    </dgm:pt>
    <dgm:pt modelId="{42496CD5-A468-4EF9-B026-1DCFAE28F4B9}" type="pres">
      <dgm:prSet presAssocID="{1D342F36-0A9E-43D7-B373-5DCF906D699F}" presName="hierChild5" presStyleCnt="0"/>
      <dgm:spPr/>
    </dgm:pt>
    <dgm:pt modelId="{C0B62EB1-135E-4E95-AF94-A52C246647B4}" type="pres">
      <dgm:prSet presAssocID="{A042EB01-EA3E-44A1-80F4-E0465B97ED0B}" presName="Name37" presStyleLbl="parChTrans1D2" presStyleIdx="3" presStyleCnt="6"/>
      <dgm:spPr/>
    </dgm:pt>
    <dgm:pt modelId="{F7CECCFC-5A8A-4F10-BFC5-C1CB05D99879}" type="pres">
      <dgm:prSet presAssocID="{9FD68468-2205-4C17-A8A6-6E3C3299BE24}" presName="hierRoot2" presStyleCnt="0">
        <dgm:presLayoutVars>
          <dgm:hierBranch val="init"/>
        </dgm:presLayoutVars>
      </dgm:prSet>
      <dgm:spPr/>
    </dgm:pt>
    <dgm:pt modelId="{9E8672CB-E0BE-47B8-B133-A49E1EE507F0}" type="pres">
      <dgm:prSet presAssocID="{9FD68468-2205-4C17-A8A6-6E3C3299BE24}" presName="rootComposite" presStyleCnt="0"/>
      <dgm:spPr/>
    </dgm:pt>
    <dgm:pt modelId="{D8BF26C4-9ADB-4417-B7B2-1AD45F327F30}" type="pres">
      <dgm:prSet presAssocID="{9FD68468-2205-4C17-A8A6-6E3C3299BE24}" presName="rootText" presStyleLbl="node2" presStyleIdx="3" presStyleCnt="6">
        <dgm:presLayoutVars>
          <dgm:chPref val="3"/>
        </dgm:presLayoutVars>
      </dgm:prSet>
      <dgm:spPr/>
    </dgm:pt>
    <dgm:pt modelId="{B8ABDAB7-03D1-43D2-BAE0-8B63275D7593}" type="pres">
      <dgm:prSet presAssocID="{9FD68468-2205-4C17-A8A6-6E3C3299BE24}" presName="rootConnector" presStyleLbl="node2" presStyleIdx="3" presStyleCnt="6"/>
      <dgm:spPr/>
    </dgm:pt>
    <dgm:pt modelId="{030F2E20-0DDF-4E87-8A0A-CBA6BDECA182}" type="pres">
      <dgm:prSet presAssocID="{9FD68468-2205-4C17-A8A6-6E3C3299BE24}" presName="hierChild4" presStyleCnt="0"/>
      <dgm:spPr/>
    </dgm:pt>
    <dgm:pt modelId="{366FE0CA-9005-4124-A6FF-E1C85D76947B}" type="pres">
      <dgm:prSet presAssocID="{9FD68468-2205-4C17-A8A6-6E3C3299BE24}" presName="hierChild5" presStyleCnt="0"/>
      <dgm:spPr/>
    </dgm:pt>
    <dgm:pt modelId="{989C28F4-8D5D-402C-A0BD-148F16BA35CB}" type="pres">
      <dgm:prSet presAssocID="{D200F44F-CB61-4B84-A74B-B3C85DF727DF}" presName="Name37" presStyleLbl="parChTrans1D2" presStyleIdx="4" presStyleCnt="6"/>
      <dgm:spPr/>
    </dgm:pt>
    <dgm:pt modelId="{8868AED7-5DE4-45E7-A6D6-7F5F78BDEAB4}" type="pres">
      <dgm:prSet presAssocID="{F7BCA96A-AC7F-40E9-BC15-2CA6EFF54C4F}" presName="hierRoot2" presStyleCnt="0">
        <dgm:presLayoutVars>
          <dgm:hierBranch val="init"/>
        </dgm:presLayoutVars>
      </dgm:prSet>
      <dgm:spPr/>
    </dgm:pt>
    <dgm:pt modelId="{774003E2-1773-48A7-B4EC-3C546023FDD3}" type="pres">
      <dgm:prSet presAssocID="{F7BCA96A-AC7F-40E9-BC15-2CA6EFF54C4F}" presName="rootComposite" presStyleCnt="0"/>
      <dgm:spPr/>
    </dgm:pt>
    <dgm:pt modelId="{B293466D-249E-4CAD-A531-6CBC12A57DD3}" type="pres">
      <dgm:prSet presAssocID="{F7BCA96A-AC7F-40E9-BC15-2CA6EFF54C4F}" presName="rootText" presStyleLbl="node2" presStyleIdx="4" presStyleCnt="6">
        <dgm:presLayoutVars>
          <dgm:chPref val="3"/>
        </dgm:presLayoutVars>
      </dgm:prSet>
      <dgm:spPr/>
    </dgm:pt>
    <dgm:pt modelId="{68EF4E69-9B09-4128-90B3-13FB065E1E45}" type="pres">
      <dgm:prSet presAssocID="{F7BCA96A-AC7F-40E9-BC15-2CA6EFF54C4F}" presName="rootConnector" presStyleLbl="node2" presStyleIdx="4" presStyleCnt="6"/>
      <dgm:spPr/>
    </dgm:pt>
    <dgm:pt modelId="{E850CDB8-496F-4275-A723-0DB6D0F16EC7}" type="pres">
      <dgm:prSet presAssocID="{F7BCA96A-AC7F-40E9-BC15-2CA6EFF54C4F}" presName="hierChild4" presStyleCnt="0"/>
      <dgm:spPr/>
    </dgm:pt>
    <dgm:pt modelId="{B59A5D27-E0ED-4D22-A65C-AACB3B642095}" type="pres">
      <dgm:prSet presAssocID="{F7BCA96A-AC7F-40E9-BC15-2CA6EFF54C4F}" presName="hierChild5" presStyleCnt="0"/>
      <dgm:spPr/>
    </dgm:pt>
    <dgm:pt modelId="{5F1A534F-A6E5-44FB-BA05-E93A98054B29}" type="pres">
      <dgm:prSet presAssocID="{F2DD8E01-E865-4D30-AA2F-3754902E40AF}" presName="Name37" presStyleLbl="parChTrans1D2" presStyleIdx="5" presStyleCnt="6"/>
      <dgm:spPr/>
    </dgm:pt>
    <dgm:pt modelId="{0286DF58-571C-43E6-848A-EF64AC676313}" type="pres">
      <dgm:prSet presAssocID="{525C688A-D3F6-46C9-B311-D50CF0083B56}" presName="hierRoot2" presStyleCnt="0">
        <dgm:presLayoutVars>
          <dgm:hierBranch val="init"/>
        </dgm:presLayoutVars>
      </dgm:prSet>
      <dgm:spPr/>
    </dgm:pt>
    <dgm:pt modelId="{A4B2AC67-DA7D-4F68-8DC1-C006B7E9FEC6}" type="pres">
      <dgm:prSet presAssocID="{525C688A-D3F6-46C9-B311-D50CF0083B56}" presName="rootComposite" presStyleCnt="0"/>
      <dgm:spPr/>
    </dgm:pt>
    <dgm:pt modelId="{9FBE353A-CF41-453F-AAD0-A56ECADF943F}" type="pres">
      <dgm:prSet presAssocID="{525C688A-D3F6-46C9-B311-D50CF0083B56}" presName="rootText" presStyleLbl="node2" presStyleIdx="5" presStyleCnt="6">
        <dgm:presLayoutVars>
          <dgm:chPref val="3"/>
        </dgm:presLayoutVars>
      </dgm:prSet>
      <dgm:spPr/>
    </dgm:pt>
    <dgm:pt modelId="{30D4ACD2-FD47-4D0E-81D4-FAA77156AFC4}" type="pres">
      <dgm:prSet presAssocID="{525C688A-D3F6-46C9-B311-D50CF0083B56}" presName="rootConnector" presStyleLbl="node2" presStyleIdx="5" presStyleCnt="6"/>
      <dgm:spPr/>
    </dgm:pt>
    <dgm:pt modelId="{5D65FDDB-7673-41F0-8882-A4FD43D260E8}" type="pres">
      <dgm:prSet presAssocID="{525C688A-D3F6-46C9-B311-D50CF0083B56}" presName="hierChild4" presStyleCnt="0"/>
      <dgm:spPr/>
    </dgm:pt>
    <dgm:pt modelId="{7DEDA69F-4CF3-43C2-B809-F31C89AE6FCB}" type="pres">
      <dgm:prSet presAssocID="{525C688A-D3F6-46C9-B311-D50CF0083B56}" presName="hierChild5" presStyleCnt="0"/>
      <dgm:spPr/>
    </dgm:pt>
    <dgm:pt modelId="{BAF9FA0A-4B1A-46EC-809E-A333550380AE}" type="pres">
      <dgm:prSet presAssocID="{E8419E4F-562B-4063-83CB-EBB50390FFC3}" presName="hierChild3" presStyleCnt="0"/>
      <dgm:spPr/>
    </dgm:pt>
  </dgm:ptLst>
  <dgm:cxnLst>
    <dgm:cxn modelId="{4EC3F6AD-1DA9-4CF8-87B9-2393DFF16BAD}" srcId="{E8419E4F-562B-4063-83CB-EBB50390FFC3}" destId="{E1B67FE0-3485-4AAA-97FF-AE3AB45A6716}" srcOrd="0" destOrd="0" parTransId="{E280FE65-1DD5-418A-9F5F-7753470B203A}" sibTransId="{91B5FE6E-2CEF-4A1B-9CB1-711144A47897}"/>
    <dgm:cxn modelId="{04F5A3FC-4A3C-4EE4-89A4-9422A26CF1E8}" srcId="{E8419E4F-562B-4063-83CB-EBB50390FFC3}" destId="{525C688A-D3F6-46C9-B311-D50CF0083B56}" srcOrd="5" destOrd="0" parTransId="{F2DD8E01-E865-4D30-AA2F-3754902E40AF}" sibTransId="{2573C815-F044-4D13-8A2C-EFB332FE9698}"/>
    <dgm:cxn modelId="{4ABF0EF7-63EB-400E-8BD8-9762E7E81836}" type="presOf" srcId="{9FD68468-2205-4C17-A8A6-6E3C3299BE24}" destId="{D8BF26C4-9ADB-4417-B7B2-1AD45F327F30}" srcOrd="0" destOrd="0" presId="urn:microsoft.com/office/officeart/2005/8/layout/orgChart1"/>
    <dgm:cxn modelId="{CA3CC322-3CAD-4387-BAA5-0F5332154D9B}" type="presOf" srcId="{F7BCA96A-AC7F-40E9-BC15-2CA6EFF54C4F}" destId="{68EF4E69-9B09-4128-90B3-13FB065E1E45}" srcOrd="1" destOrd="0" presId="urn:microsoft.com/office/officeart/2005/8/layout/orgChart1"/>
    <dgm:cxn modelId="{5F3B1D70-FD23-43A4-8987-2EDAF8FEA1B7}" type="presOf" srcId="{525C688A-D3F6-46C9-B311-D50CF0083B56}" destId="{30D4ACD2-FD47-4D0E-81D4-FAA77156AFC4}" srcOrd="1" destOrd="0" presId="urn:microsoft.com/office/officeart/2005/8/layout/orgChart1"/>
    <dgm:cxn modelId="{569E8483-2E94-4DE5-A2AC-58F313C3DA31}" type="presOf" srcId="{D200F44F-CB61-4B84-A74B-B3C85DF727DF}" destId="{989C28F4-8D5D-402C-A0BD-148F16BA35CB}" srcOrd="0" destOrd="0" presId="urn:microsoft.com/office/officeart/2005/8/layout/orgChart1"/>
    <dgm:cxn modelId="{D8CEEC4A-842C-4479-BA6B-83562EA1ADD5}" type="presOf" srcId="{F7BCA96A-AC7F-40E9-BC15-2CA6EFF54C4F}" destId="{B293466D-249E-4CAD-A531-6CBC12A57DD3}" srcOrd="0" destOrd="0" presId="urn:microsoft.com/office/officeart/2005/8/layout/orgChart1"/>
    <dgm:cxn modelId="{1617953E-5264-45A7-B7EB-BEF64A878D20}" type="presOf" srcId="{1D342F36-0A9E-43D7-B373-5DCF906D699F}" destId="{70AD0765-3508-4352-8944-72790C21D23D}" srcOrd="1" destOrd="0" presId="urn:microsoft.com/office/officeart/2005/8/layout/orgChart1"/>
    <dgm:cxn modelId="{66B54FFE-A15E-4F78-8567-2F1B1D35BA91}" type="presOf" srcId="{E1B67FE0-3485-4AAA-97FF-AE3AB45A6716}" destId="{07353AB2-77A1-4F60-A08A-6659FECCDD38}" srcOrd="1" destOrd="0" presId="urn:microsoft.com/office/officeart/2005/8/layout/orgChart1"/>
    <dgm:cxn modelId="{24B8C984-32FE-4FFB-A5B3-9A1AEE030B71}" type="presOf" srcId="{F2DD8E01-E865-4D30-AA2F-3754902E40AF}" destId="{5F1A534F-A6E5-44FB-BA05-E93A98054B29}" srcOrd="0" destOrd="0" presId="urn:microsoft.com/office/officeart/2005/8/layout/orgChart1"/>
    <dgm:cxn modelId="{859C1397-5129-4471-A58B-8F01D39C1297}" type="presOf" srcId="{1D342F36-0A9E-43D7-B373-5DCF906D699F}" destId="{9D4B5863-3BBE-4687-9FC5-381B61955B5F}" srcOrd="0" destOrd="0" presId="urn:microsoft.com/office/officeart/2005/8/layout/orgChart1"/>
    <dgm:cxn modelId="{A59EFB85-AB17-4DB2-8C89-E2ABC699AF18}" type="presOf" srcId="{93530875-DC47-472E-94E2-23B473C4F762}" destId="{577EB1BA-223F-43A0-B989-2F4DD91B478E}" srcOrd="0" destOrd="0" presId="urn:microsoft.com/office/officeart/2005/8/layout/orgChart1"/>
    <dgm:cxn modelId="{D1F93A4E-3350-4518-B8AD-E2706B5364CE}" type="presOf" srcId="{E280FE65-1DD5-418A-9F5F-7753470B203A}" destId="{65A0E46D-EA1F-4F01-A980-2072A21E87B9}" srcOrd="0" destOrd="0" presId="urn:microsoft.com/office/officeart/2005/8/layout/orgChart1"/>
    <dgm:cxn modelId="{80C7730C-2437-4F0E-853D-3F8E13D95173}" type="presOf" srcId="{097B731B-FE05-4EF7-B27B-9578FAC6EA4D}" destId="{58F47049-2DD6-443B-A92C-6D7FE1DE2FC9}" srcOrd="0" destOrd="0" presId="urn:microsoft.com/office/officeart/2005/8/layout/orgChart1"/>
    <dgm:cxn modelId="{A4362A99-6251-4E49-8A5E-937829030AF1}" type="presOf" srcId="{767E62D6-BE6C-48B0-A2EC-511A8EE10CA3}" destId="{A7282B6A-3B8E-40BB-88AB-19CF082A655A}" srcOrd="1" destOrd="0" presId="urn:microsoft.com/office/officeart/2005/8/layout/orgChart1"/>
    <dgm:cxn modelId="{53B34883-DB03-4100-9336-86E45AEFD7A9}" type="presOf" srcId="{9FD68468-2205-4C17-A8A6-6E3C3299BE24}" destId="{B8ABDAB7-03D1-43D2-BAE0-8B63275D7593}" srcOrd="1" destOrd="0" presId="urn:microsoft.com/office/officeart/2005/8/layout/orgChart1"/>
    <dgm:cxn modelId="{711B6C45-1697-4B5F-8FDE-6FAEFCEFC11D}" srcId="{E8419E4F-562B-4063-83CB-EBB50390FFC3}" destId="{1D342F36-0A9E-43D7-B373-5DCF906D699F}" srcOrd="2" destOrd="0" parTransId="{097B731B-FE05-4EF7-B27B-9578FAC6EA4D}" sibTransId="{1EE85A76-421D-4FF6-B1E5-7898A702CB78}"/>
    <dgm:cxn modelId="{210F8548-3AE6-466B-B357-1E23B08CF520}" srcId="{E8419E4F-562B-4063-83CB-EBB50390FFC3}" destId="{9FD68468-2205-4C17-A8A6-6E3C3299BE24}" srcOrd="3" destOrd="0" parTransId="{A042EB01-EA3E-44A1-80F4-E0465B97ED0B}" sibTransId="{48BD17F0-45DA-4106-AF6C-43050F389334}"/>
    <dgm:cxn modelId="{369644D2-40F1-463D-9F54-DD6AF652ABB3}" type="presOf" srcId="{525C688A-D3F6-46C9-B311-D50CF0083B56}" destId="{9FBE353A-CF41-453F-AAD0-A56ECADF943F}" srcOrd="0" destOrd="0" presId="urn:microsoft.com/office/officeart/2005/8/layout/orgChart1"/>
    <dgm:cxn modelId="{CC571953-9F1A-4952-936F-74618498C221}" type="presOf" srcId="{1EC23419-6879-4FFA-84EB-42C11EED2112}" destId="{1B0CF259-A388-4C07-91A8-3A101328B1F9}" srcOrd="0" destOrd="0" presId="urn:microsoft.com/office/officeart/2005/8/layout/orgChart1"/>
    <dgm:cxn modelId="{05A423F5-0B5D-4EC7-87A5-4AB6AB2073BE}" type="presOf" srcId="{767E62D6-BE6C-48B0-A2EC-511A8EE10CA3}" destId="{06CD0D7C-BA3F-4A3D-AB58-A3685C32808B}" srcOrd="0" destOrd="0" presId="urn:microsoft.com/office/officeart/2005/8/layout/orgChart1"/>
    <dgm:cxn modelId="{917F15ED-608D-4BA0-9F0E-6A4539271E60}" type="presOf" srcId="{E8419E4F-562B-4063-83CB-EBB50390FFC3}" destId="{CD056AE5-6DFB-407B-85DC-3ACFA357BA54}" srcOrd="0" destOrd="0" presId="urn:microsoft.com/office/officeart/2005/8/layout/orgChart1"/>
    <dgm:cxn modelId="{6D3A5D8D-F48A-447A-B5D3-756A932DE1EF}" srcId="{1EC23419-6879-4FFA-84EB-42C11EED2112}" destId="{E8419E4F-562B-4063-83CB-EBB50390FFC3}" srcOrd="0" destOrd="0" parTransId="{2894D2C5-00D4-4905-B2EF-9E790A85454C}" sibTransId="{06C8819B-36D7-43C9-ADAE-B06BCC913080}"/>
    <dgm:cxn modelId="{3CBDF86A-EF4F-4FEE-AD1A-AF5B1017CFE1}" type="presOf" srcId="{E8419E4F-562B-4063-83CB-EBB50390FFC3}" destId="{E28C7C6B-E25A-4791-A2DC-046A094013C7}" srcOrd="1" destOrd="0" presId="urn:microsoft.com/office/officeart/2005/8/layout/orgChart1"/>
    <dgm:cxn modelId="{E407ECDF-1FB9-4BBB-902F-5059A4C4D08F}" type="presOf" srcId="{E1B67FE0-3485-4AAA-97FF-AE3AB45A6716}" destId="{E5915C87-45F6-4DB7-982F-C599776012A2}" srcOrd="0" destOrd="0" presId="urn:microsoft.com/office/officeart/2005/8/layout/orgChart1"/>
    <dgm:cxn modelId="{0C071233-90BD-44DE-8A70-07E6FD768772}" type="presOf" srcId="{A042EB01-EA3E-44A1-80F4-E0465B97ED0B}" destId="{C0B62EB1-135E-4E95-AF94-A52C246647B4}" srcOrd="0" destOrd="0" presId="urn:microsoft.com/office/officeart/2005/8/layout/orgChart1"/>
    <dgm:cxn modelId="{9E14AED3-0AAB-42C7-AAB6-D8C44EBB3D79}" srcId="{E8419E4F-562B-4063-83CB-EBB50390FFC3}" destId="{767E62D6-BE6C-48B0-A2EC-511A8EE10CA3}" srcOrd="1" destOrd="0" parTransId="{93530875-DC47-472E-94E2-23B473C4F762}" sibTransId="{6DAE7944-72A6-4A6B-99AE-87282795BE16}"/>
    <dgm:cxn modelId="{5AFFE364-FB73-4A88-99FB-D6DE428B52EE}" srcId="{E8419E4F-562B-4063-83CB-EBB50390FFC3}" destId="{F7BCA96A-AC7F-40E9-BC15-2CA6EFF54C4F}" srcOrd="4" destOrd="0" parTransId="{D200F44F-CB61-4B84-A74B-B3C85DF727DF}" sibTransId="{06F0AC2A-9459-4983-84FB-0DC0C9DF7E2D}"/>
    <dgm:cxn modelId="{B356C1FF-8207-4F90-834C-DE10AC3B532C}" type="presParOf" srcId="{1B0CF259-A388-4C07-91A8-3A101328B1F9}" destId="{E9BC41E2-2BE0-492A-8D13-177468833E44}" srcOrd="0" destOrd="0" presId="urn:microsoft.com/office/officeart/2005/8/layout/orgChart1"/>
    <dgm:cxn modelId="{8D8E5EDD-7DD0-473F-9DC2-178B8BC9FCBF}" type="presParOf" srcId="{E9BC41E2-2BE0-492A-8D13-177468833E44}" destId="{6E78415A-DBE9-4DAD-89E6-77160191721B}" srcOrd="0" destOrd="0" presId="urn:microsoft.com/office/officeart/2005/8/layout/orgChart1"/>
    <dgm:cxn modelId="{0442365C-1CFD-43C9-8345-22FABE026B1F}" type="presParOf" srcId="{6E78415A-DBE9-4DAD-89E6-77160191721B}" destId="{CD056AE5-6DFB-407B-85DC-3ACFA357BA54}" srcOrd="0" destOrd="0" presId="urn:microsoft.com/office/officeart/2005/8/layout/orgChart1"/>
    <dgm:cxn modelId="{39BB7FB3-BA55-4C62-90DD-F73FE2CAC458}" type="presParOf" srcId="{6E78415A-DBE9-4DAD-89E6-77160191721B}" destId="{E28C7C6B-E25A-4791-A2DC-046A094013C7}" srcOrd="1" destOrd="0" presId="urn:microsoft.com/office/officeart/2005/8/layout/orgChart1"/>
    <dgm:cxn modelId="{44D0CB77-DC9E-45AB-B213-67B8ADD349FF}" type="presParOf" srcId="{E9BC41E2-2BE0-492A-8D13-177468833E44}" destId="{F3A29152-D0E2-46E1-B26E-AC08DDA5A27C}" srcOrd="1" destOrd="0" presId="urn:microsoft.com/office/officeart/2005/8/layout/orgChart1"/>
    <dgm:cxn modelId="{213694A5-8F96-44B0-AF3C-A5CF660261AD}" type="presParOf" srcId="{F3A29152-D0E2-46E1-B26E-AC08DDA5A27C}" destId="{65A0E46D-EA1F-4F01-A980-2072A21E87B9}" srcOrd="0" destOrd="0" presId="urn:microsoft.com/office/officeart/2005/8/layout/orgChart1"/>
    <dgm:cxn modelId="{55826A23-E70B-4D82-BC17-DFF7ADCCE1E4}" type="presParOf" srcId="{F3A29152-D0E2-46E1-B26E-AC08DDA5A27C}" destId="{C89C968F-079D-42F4-9B49-8F543116B84C}" srcOrd="1" destOrd="0" presId="urn:microsoft.com/office/officeart/2005/8/layout/orgChart1"/>
    <dgm:cxn modelId="{AAB995C1-9184-4F13-96B5-1C63207C1083}" type="presParOf" srcId="{C89C968F-079D-42F4-9B49-8F543116B84C}" destId="{5CAC4D75-9C2B-4E9B-8904-D913E651D703}" srcOrd="0" destOrd="0" presId="urn:microsoft.com/office/officeart/2005/8/layout/orgChart1"/>
    <dgm:cxn modelId="{C49ACC69-C48C-429E-BC5F-82B8B40B87F2}" type="presParOf" srcId="{5CAC4D75-9C2B-4E9B-8904-D913E651D703}" destId="{E5915C87-45F6-4DB7-982F-C599776012A2}" srcOrd="0" destOrd="0" presId="urn:microsoft.com/office/officeart/2005/8/layout/orgChart1"/>
    <dgm:cxn modelId="{29F2EE62-5A72-48FD-866D-5AA26EE8876B}" type="presParOf" srcId="{5CAC4D75-9C2B-4E9B-8904-D913E651D703}" destId="{07353AB2-77A1-4F60-A08A-6659FECCDD38}" srcOrd="1" destOrd="0" presId="urn:microsoft.com/office/officeart/2005/8/layout/orgChart1"/>
    <dgm:cxn modelId="{DFA89E47-A588-43C3-B27D-513BEC16FB57}" type="presParOf" srcId="{C89C968F-079D-42F4-9B49-8F543116B84C}" destId="{0BDC703B-07A2-4657-B7BE-EC08859735B6}" srcOrd="1" destOrd="0" presId="urn:microsoft.com/office/officeart/2005/8/layout/orgChart1"/>
    <dgm:cxn modelId="{CEC40B6D-A199-4CEC-80F8-142FC72D9EA9}" type="presParOf" srcId="{C89C968F-079D-42F4-9B49-8F543116B84C}" destId="{D09D9DFF-7656-4176-8927-9ADE091CC1D5}" srcOrd="2" destOrd="0" presId="urn:microsoft.com/office/officeart/2005/8/layout/orgChart1"/>
    <dgm:cxn modelId="{51DAE597-85C1-49B6-B273-17D9AC68240C}" type="presParOf" srcId="{F3A29152-D0E2-46E1-B26E-AC08DDA5A27C}" destId="{577EB1BA-223F-43A0-B989-2F4DD91B478E}" srcOrd="2" destOrd="0" presId="urn:microsoft.com/office/officeart/2005/8/layout/orgChart1"/>
    <dgm:cxn modelId="{63489794-77EA-4833-A34C-B724D0612127}" type="presParOf" srcId="{F3A29152-D0E2-46E1-B26E-AC08DDA5A27C}" destId="{93C255B0-4E25-474D-819C-0BAB8AF9234B}" srcOrd="3" destOrd="0" presId="urn:microsoft.com/office/officeart/2005/8/layout/orgChart1"/>
    <dgm:cxn modelId="{4033A3A8-4062-48DE-B912-776B7E81813F}" type="presParOf" srcId="{93C255B0-4E25-474D-819C-0BAB8AF9234B}" destId="{85DE48BE-22D0-4147-B18D-AC1273B311E8}" srcOrd="0" destOrd="0" presId="urn:microsoft.com/office/officeart/2005/8/layout/orgChart1"/>
    <dgm:cxn modelId="{7052F9EA-F0FF-4F1D-BBB1-9153D804319A}" type="presParOf" srcId="{85DE48BE-22D0-4147-B18D-AC1273B311E8}" destId="{06CD0D7C-BA3F-4A3D-AB58-A3685C32808B}" srcOrd="0" destOrd="0" presId="urn:microsoft.com/office/officeart/2005/8/layout/orgChart1"/>
    <dgm:cxn modelId="{3A6227E6-A630-4700-9636-FDD6036D37F4}" type="presParOf" srcId="{85DE48BE-22D0-4147-B18D-AC1273B311E8}" destId="{A7282B6A-3B8E-40BB-88AB-19CF082A655A}" srcOrd="1" destOrd="0" presId="urn:microsoft.com/office/officeart/2005/8/layout/orgChart1"/>
    <dgm:cxn modelId="{D18C5F14-7DD4-43E9-87B9-86B056E0924D}" type="presParOf" srcId="{93C255B0-4E25-474D-819C-0BAB8AF9234B}" destId="{5172C2C3-8B96-4655-9A0C-A2C41F2C279A}" srcOrd="1" destOrd="0" presId="urn:microsoft.com/office/officeart/2005/8/layout/orgChart1"/>
    <dgm:cxn modelId="{B4074C2F-120F-4E09-B8AC-7BFE3A49541A}" type="presParOf" srcId="{93C255B0-4E25-474D-819C-0BAB8AF9234B}" destId="{FCA3A90D-4A21-4B75-A6F3-E10822D4A023}" srcOrd="2" destOrd="0" presId="urn:microsoft.com/office/officeart/2005/8/layout/orgChart1"/>
    <dgm:cxn modelId="{5C40A371-89DD-439D-8824-DFA64D5CB118}" type="presParOf" srcId="{F3A29152-D0E2-46E1-B26E-AC08DDA5A27C}" destId="{58F47049-2DD6-443B-A92C-6D7FE1DE2FC9}" srcOrd="4" destOrd="0" presId="urn:microsoft.com/office/officeart/2005/8/layout/orgChart1"/>
    <dgm:cxn modelId="{3B770893-0473-4545-818C-1B1C8C7D224D}" type="presParOf" srcId="{F3A29152-D0E2-46E1-B26E-AC08DDA5A27C}" destId="{82AEF5FE-9C8D-4D90-8237-B4E01FDBD732}" srcOrd="5" destOrd="0" presId="urn:microsoft.com/office/officeart/2005/8/layout/orgChart1"/>
    <dgm:cxn modelId="{0CE48E97-CE59-4E6D-BADC-AA2308531E2E}" type="presParOf" srcId="{82AEF5FE-9C8D-4D90-8237-B4E01FDBD732}" destId="{1D3F7A0D-FDCB-4CB9-AB94-C8E5DC08ACEB}" srcOrd="0" destOrd="0" presId="urn:microsoft.com/office/officeart/2005/8/layout/orgChart1"/>
    <dgm:cxn modelId="{B0FD9138-AF0D-4785-B83B-60EB6363355D}" type="presParOf" srcId="{1D3F7A0D-FDCB-4CB9-AB94-C8E5DC08ACEB}" destId="{9D4B5863-3BBE-4687-9FC5-381B61955B5F}" srcOrd="0" destOrd="0" presId="urn:microsoft.com/office/officeart/2005/8/layout/orgChart1"/>
    <dgm:cxn modelId="{5563C723-65E3-4AA6-9F2C-E4D8FB6F5B1B}" type="presParOf" srcId="{1D3F7A0D-FDCB-4CB9-AB94-C8E5DC08ACEB}" destId="{70AD0765-3508-4352-8944-72790C21D23D}" srcOrd="1" destOrd="0" presId="urn:microsoft.com/office/officeart/2005/8/layout/orgChart1"/>
    <dgm:cxn modelId="{13957D47-4FFA-49DB-8367-011D1239DE2C}" type="presParOf" srcId="{82AEF5FE-9C8D-4D90-8237-B4E01FDBD732}" destId="{1CEAED31-6841-45F4-AF13-1BE17A9EE449}" srcOrd="1" destOrd="0" presId="urn:microsoft.com/office/officeart/2005/8/layout/orgChart1"/>
    <dgm:cxn modelId="{5F6B356A-C055-4B78-8A4B-93B5FDDFF5CF}" type="presParOf" srcId="{82AEF5FE-9C8D-4D90-8237-B4E01FDBD732}" destId="{42496CD5-A468-4EF9-B026-1DCFAE28F4B9}" srcOrd="2" destOrd="0" presId="urn:microsoft.com/office/officeart/2005/8/layout/orgChart1"/>
    <dgm:cxn modelId="{28019DEA-55D6-4FE0-8912-DE382033D452}" type="presParOf" srcId="{F3A29152-D0E2-46E1-B26E-AC08DDA5A27C}" destId="{C0B62EB1-135E-4E95-AF94-A52C246647B4}" srcOrd="6" destOrd="0" presId="urn:microsoft.com/office/officeart/2005/8/layout/orgChart1"/>
    <dgm:cxn modelId="{0DA71E5F-90BD-476C-BB81-9E2007665B30}" type="presParOf" srcId="{F3A29152-D0E2-46E1-B26E-AC08DDA5A27C}" destId="{F7CECCFC-5A8A-4F10-BFC5-C1CB05D99879}" srcOrd="7" destOrd="0" presId="urn:microsoft.com/office/officeart/2005/8/layout/orgChart1"/>
    <dgm:cxn modelId="{545F2CB9-2E16-4FE0-8CDE-93E8EC6D8091}" type="presParOf" srcId="{F7CECCFC-5A8A-4F10-BFC5-C1CB05D99879}" destId="{9E8672CB-E0BE-47B8-B133-A49E1EE507F0}" srcOrd="0" destOrd="0" presId="urn:microsoft.com/office/officeart/2005/8/layout/orgChart1"/>
    <dgm:cxn modelId="{3D0418BB-6F5F-4ED8-9F85-51172C1DCF8A}" type="presParOf" srcId="{9E8672CB-E0BE-47B8-B133-A49E1EE507F0}" destId="{D8BF26C4-9ADB-4417-B7B2-1AD45F327F30}" srcOrd="0" destOrd="0" presId="urn:microsoft.com/office/officeart/2005/8/layout/orgChart1"/>
    <dgm:cxn modelId="{34F511E1-69E1-4FEA-8FE8-564C6DA5CC7F}" type="presParOf" srcId="{9E8672CB-E0BE-47B8-B133-A49E1EE507F0}" destId="{B8ABDAB7-03D1-43D2-BAE0-8B63275D7593}" srcOrd="1" destOrd="0" presId="urn:microsoft.com/office/officeart/2005/8/layout/orgChart1"/>
    <dgm:cxn modelId="{5C778DD5-96FB-43E3-B601-62D71E7EF143}" type="presParOf" srcId="{F7CECCFC-5A8A-4F10-BFC5-C1CB05D99879}" destId="{030F2E20-0DDF-4E87-8A0A-CBA6BDECA182}" srcOrd="1" destOrd="0" presId="urn:microsoft.com/office/officeart/2005/8/layout/orgChart1"/>
    <dgm:cxn modelId="{0DD53C22-6F6C-440A-9CBF-AC60EF23505E}" type="presParOf" srcId="{F7CECCFC-5A8A-4F10-BFC5-C1CB05D99879}" destId="{366FE0CA-9005-4124-A6FF-E1C85D76947B}" srcOrd="2" destOrd="0" presId="urn:microsoft.com/office/officeart/2005/8/layout/orgChart1"/>
    <dgm:cxn modelId="{5B82C9A6-21B3-4EAF-81B5-2BC9372E042A}" type="presParOf" srcId="{F3A29152-D0E2-46E1-B26E-AC08DDA5A27C}" destId="{989C28F4-8D5D-402C-A0BD-148F16BA35CB}" srcOrd="8" destOrd="0" presId="urn:microsoft.com/office/officeart/2005/8/layout/orgChart1"/>
    <dgm:cxn modelId="{D046D8A4-FF46-457A-972C-41C8DB77FB3E}" type="presParOf" srcId="{F3A29152-D0E2-46E1-B26E-AC08DDA5A27C}" destId="{8868AED7-5DE4-45E7-A6D6-7F5F78BDEAB4}" srcOrd="9" destOrd="0" presId="urn:microsoft.com/office/officeart/2005/8/layout/orgChart1"/>
    <dgm:cxn modelId="{FF6A333B-2BBF-42EE-9F7A-917994A9F7B8}" type="presParOf" srcId="{8868AED7-5DE4-45E7-A6D6-7F5F78BDEAB4}" destId="{774003E2-1773-48A7-B4EC-3C546023FDD3}" srcOrd="0" destOrd="0" presId="urn:microsoft.com/office/officeart/2005/8/layout/orgChart1"/>
    <dgm:cxn modelId="{481833A2-8E7B-443F-8F7E-4AB025192B93}" type="presParOf" srcId="{774003E2-1773-48A7-B4EC-3C546023FDD3}" destId="{B293466D-249E-4CAD-A531-6CBC12A57DD3}" srcOrd="0" destOrd="0" presId="urn:microsoft.com/office/officeart/2005/8/layout/orgChart1"/>
    <dgm:cxn modelId="{78B4B310-8600-44EC-BD4F-832FC5FBAAB5}" type="presParOf" srcId="{774003E2-1773-48A7-B4EC-3C546023FDD3}" destId="{68EF4E69-9B09-4128-90B3-13FB065E1E45}" srcOrd="1" destOrd="0" presId="urn:microsoft.com/office/officeart/2005/8/layout/orgChart1"/>
    <dgm:cxn modelId="{F7563FF0-429C-4A03-B843-631437BE9394}" type="presParOf" srcId="{8868AED7-5DE4-45E7-A6D6-7F5F78BDEAB4}" destId="{E850CDB8-496F-4275-A723-0DB6D0F16EC7}" srcOrd="1" destOrd="0" presId="urn:microsoft.com/office/officeart/2005/8/layout/orgChart1"/>
    <dgm:cxn modelId="{8BAF127E-8721-46B2-8C0D-3191890F7624}" type="presParOf" srcId="{8868AED7-5DE4-45E7-A6D6-7F5F78BDEAB4}" destId="{B59A5D27-E0ED-4D22-A65C-AACB3B642095}" srcOrd="2" destOrd="0" presId="urn:microsoft.com/office/officeart/2005/8/layout/orgChart1"/>
    <dgm:cxn modelId="{758FD6B3-E1D5-4558-9959-6ABF35DA73B9}" type="presParOf" srcId="{F3A29152-D0E2-46E1-B26E-AC08DDA5A27C}" destId="{5F1A534F-A6E5-44FB-BA05-E93A98054B29}" srcOrd="10" destOrd="0" presId="urn:microsoft.com/office/officeart/2005/8/layout/orgChart1"/>
    <dgm:cxn modelId="{4EFB19CD-DCBB-40C5-9544-9FB433F56F41}" type="presParOf" srcId="{F3A29152-D0E2-46E1-B26E-AC08DDA5A27C}" destId="{0286DF58-571C-43E6-848A-EF64AC676313}" srcOrd="11" destOrd="0" presId="urn:microsoft.com/office/officeart/2005/8/layout/orgChart1"/>
    <dgm:cxn modelId="{6355B2CF-D10A-4AEC-959A-BDB8F13F3D8C}" type="presParOf" srcId="{0286DF58-571C-43E6-848A-EF64AC676313}" destId="{A4B2AC67-DA7D-4F68-8DC1-C006B7E9FEC6}" srcOrd="0" destOrd="0" presId="urn:microsoft.com/office/officeart/2005/8/layout/orgChart1"/>
    <dgm:cxn modelId="{977ECB65-5EE5-4EBB-927B-8F265466600A}" type="presParOf" srcId="{A4B2AC67-DA7D-4F68-8DC1-C006B7E9FEC6}" destId="{9FBE353A-CF41-453F-AAD0-A56ECADF943F}" srcOrd="0" destOrd="0" presId="urn:microsoft.com/office/officeart/2005/8/layout/orgChart1"/>
    <dgm:cxn modelId="{D013D90E-F899-47B7-8986-8AEAB69B9DBC}" type="presParOf" srcId="{A4B2AC67-DA7D-4F68-8DC1-C006B7E9FEC6}" destId="{30D4ACD2-FD47-4D0E-81D4-FAA77156AFC4}" srcOrd="1" destOrd="0" presId="urn:microsoft.com/office/officeart/2005/8/layout/orgChart1"/>
    <dgm:cxn modelId="{53700EB0-5044-4B3F-B511-5F5DC3E77E25}" type="presParOf" srcId="{0286DF58-571C-43E6-848A-EF64AC676313}" destId="{5D65FDDB-7673-41F0-8882-A4FD43D260E8}" srcOrd="1" destOrd="0" presId="urn:microsoft.com/office/officeart/2005/8/layout/orgChart1"/>
    <dgm:cxn modelId="{21B0413F-04B7-4EFD-8C7A-20D3B3661BDF}" type="presParOf" srcId="{0286DF58-571C-43E6-848A-EF64AC676313}" destId="{7DEDA69F-4CF3-43C2-B809-F31C89AE6FCB}" srcOrd="2" destOrd="0" presId="urn:microsoft.com/office/officeart/2005/8/layout/orgChart1"/>
    <dgm:cxn modelId="{0855DD1F-BCE4-4BD6-B960-7C3B67292023}" type="presParOf" srcId="{E9BC41E2-2BE0-492A-8D13-177468833E44}" destId="{BAF9FA0A-4B1A-46EC-809E-A333550380AE}" srcOrd="2" destOrd="0" presId="urn:microsoft.com/office/officeart/2005/8/layout/orgChart1"/>
  </dgm:cxnLst>
  <dgm:bg>
    <a:blipFill dpi="0" rotWithShape="1">
      <a:blip xmlns:r="http://schemas.openxmlformats.org/officeDocument/2006/relationships" r:embed="rId1"/>
      <a:srcRect/>
      <a:stretch>
        <a:fillRect/>
      </a:stretch>
    </a:blip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2F169E5-83AC-4892-916A-1D6CA847F24E}" type="doc">
      <dgm:prSet loTypeId="urn:microsoft.com/office/officeart/2005/8/layout/vList5" loCatId="list" qsTypeId="urn:microsoft.com/office/officeart/2005/8/quickstyle/simple5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CEE86B33-6B07-46F0-BA9C-3EEA6D753F1B}">
      <dgm:prSet phldrT="[Text]"/>
      <dgm:spPr/>
      <dgm:t>
        <a:bodyPr/>
        <a:lstStyle/>
        <a:p>
          <a:r>
            <a:rPr lang="en-US" dirty="0"/>
            <a:t>FRESH FRUITS &amp; VEGETABLES</a:t>
          </a:r>
        </a:p>
      </dgm:t>
    </dgm:pt>
    <dgm:pt modelId="{B3BCABC1-9917-461D-B3CE-815C0F8C8FFA}" type="parTrans" cxnId="{3CA8AEEE-40D8-462B-9E0B-7F42A3632B0A}">
      <dgm:prSet/>
      <dgm:spPr/>
      <dgm:t>
        <a:bodyPr/>
        <a:lstStyle/>
        <a:p>
          <a:endParaRPr lang="en-US"/>
        </a:p>
      </dgm:t>
    </dgm:pt>
    <dgm:pt modelId="{E887C255-3CD5-406B-839C-8B841864140A}" type="sibTrans" cxnId="{3CA8AEEE-40D8-462B-9E0B-7F42A3632B0A}">
      <dgm:prSet/>
      <dgm:spPr/>
      <dgm:t>
        <a:bodyPr/>
        <a:lstStyle/>
        <a:p>
          <a:endParaRPr lang="en-US"/>
        </a:p>
      </dgm:t>
    </dgm:pt>
    <dgm:pt modelId="{9E26CE13-531B-4E82-9C34-C4ACC137A6CF}">
      <dgm:prSet phldrT="[Text]"/>
      <dgm:spPr/>
      <dgm:t>
        <a:bodyPr/>
        <a:lstStyle/>
        <a:p>
          <a:r>
            <a:rPr lang="en-US" dirty="0"/>
            <a:t>TOFFEES &amp; CHOCOLATES</a:t>
          </a:r>
        </a:p>
      </dgm:t>
    </dgm:pt>
    <dgm:pt modelId="{74F0E806-0DE0-43DA-9F7D-A10F46590DC6}" type="parTrans" cxnId="{49DE51A4-EC2A-4AA2-830D-2987000CAD8C}">
      <dgm:prSet/>
      <dgm:spPr/>
      <dgm:t>
        <a:bodyPr/>
        <a:lstStyle/>
        <a:p>
          <a:endParaRPr lang="en-US"/>
        </a:p>
      </dgm:t>
    </dgm:pt>
    <dgm:pt modelId="{AB6AF9C5-0879-4215-96F5-C77F8DF07580}" type="sibTrans" cxnId="{49DE51A4-EC2A-4AA2-830D-2987000CAD8C}">
      <dgm:prSet/>
      <dgm:spPr/>
      <dgm:t>
        <a:bodyPr/>
        <a:lstStyle/>
        <a:p>
          <a:endParaRPr lang="en-US"/>
        </a:p>
      </dgm:t>
    </dgm:pt>
    <dgm:pt modelId="{AEAE7BF6-8257-4F18-9994-F46E7D9EAF60}">
      <dgm:prSet phldrT="[Text]"/>
      <dgm:spPr/>
      <dgm:t>
        <a:bodyPr/>
        <a:lstStyle/>
        <a:p>
          <a:r>
            <a:rPr lang="en-US" dirty="0"/>
            <a:t>SUGAR CHEWING GUM</a:t>
          </a:r>
        </a:p>
      </dgm:t>
    </dgm:pt>
    <dgm:pt modelId="{0F88BA23-601F-45FB-827C-973BE7570AB3}" type="parTrans" cxnId="{49C6480D-CC6A-436E-955E-EA01143DEC4F}">
      <dgm:prSet/>
      <dgm:spPr/>
      <dgm:t>
        <a:bodyPr/>
        <a:lstStyle/>
        <a:p>
          <a:endParaRPr lang="en-US"/>
        </a:p>
      </dgm:t>
    </dgm:pt>
    <dgm:pt modelId="{256D8A89-1AAA-4D72-8F6D-EB2FD1A72C76}" type="sibTrans" cxnId="{49C6480D-CC6A-436E-955E-EA01143DEC4F}">
      <dgm:prSet/>
      <dgm:spPr/>
      <dgm:t>
        <a:bodyPr/>
        <a:lstStyle/>
        <a:p>
          <a:endParaRPr lang="en-US"/>
        </a:p>
      </dgm:t>
    </dgm:pt>
    <dgm:pt modelId="{2D547DEE-FA18-4A99-9AF7-8FE64B969DBE}">
      <dgm:prSet/>
      <dgm:spPr/>
      <dgm:t>
        <a:bodyPr/>
        <a:lstStyle/>
        <a:p>
          <a:r>
            <a:rPr lang="en-US" dirty="0"/>
            <a:t>RICE</a:t>
          </a:r>
        </a:p>
      </dgm:t>
    </dgm:pt>
    <dgm:pt modelId="{FCF74D24-F92A-414B-A760-77B12E3B7226}" type="parTrans" cxnId="{39D02D0A-DB70-4981-AFAB-CC6176877158}">
      <dgm:prSet/>
      <dgm:spPr/>
      <dgm:t>
        <a:bodyPr/>
        <a:lstStyle/>
        <a:p>
          <a:endParaRPr lang="en-US"/>
        </a:p>
      </dgm:t>
    </dgm:pt>
    <dgm:pt modelId="{D59BF5C2-60E9-4F36-92F9-ED89B4DD71D1}" type="sibTrans" cxnId="{39D02D0A-DB70-4981-AFAB-CC6176877158}">
      <dgm:prSet/>
      <dgm:spPr/>
      <dgm:t>
        <a:bodyPr/>
        <a:lstStyle/>
        <a:p>
          <a:endParaRPr lang="en-US"/>
        </a:p>
      </dgm:t>
    </dgm:pt>
    <dgm:pt modelId="{D6A9646F-E769-41EB-A4C7-FBCBB3F9DDD9}">
      <dgm:prSet/>
      <dgm:spPr/>
      <dgm:t>
        <a:bodyPr/>
        <a:lstStyle/>
        <a:p>
          <a:r>
            <a:rPr lang="en-US" dirty="0"/>
            <a:t>POTATOES</a:t>
          </a:r>
        </a:p>
      </dgm:t>
    </dgm:pt>
    <dgm:pt modelId="{EF94FD5E-184A-46F8-A564-370032BD4C56}" type="parTrans" cxnId="{1822B391-6178-46C3-B46E-B184AC525298}">
      <dgm:prSet/>
      <dgm:spPr/>
      <dgm:t>
        <a:bodyPr/>
        <a:lstStyle/>
        <a:p>
          <a:endParaRPr lang="en-US"/>
        </a:p>
      </dgm:t>
    </dgm:pt>
    <dgm:pt modelId="{954C1BAF-A5F2-4AF0-A44A-35157B905640}" type="sibTrans" cxnId="{1822B391-6178-46C3-B46E-B184AC525298}">
      <dgm:prSet/>
      <dgm:spPr/>
      <dgm:t>
        <a:bodyPr/>
        <a:lstStyle/>
        <a:p>
          <a:endParaRPr lang="en-US"/>
        </a:p>
      </dgm:t>
    </dgm:pt>
    <dgm:pt modelId="{1E8660A5-3384-4481-A423-2F6D03301674}">
      <dgm:prSet/>
      <dgm:spPr/>
      <dgm:t>
        <a:bodyPr/>
        <a:lstStyle/>
        <a:p>
          <a:r>
            <a:rPr lang="en-US" dirty="0"/>
            <a:t>MACARONI</a:t>
          </a:r>
        </a:p>
      </dgm:t>
    </dgm:pt>
    <dgm:pt modelId="{2194AACE-07E1-4F1E-BF2C-E9610169B04C}" type="parTrans" cxnId="{23B29DE7-C0C4-45CF-B5B4-403737BA2E55}">
      <dgm:prSet/>
      <dgm:spPr/>
      <dgm:t>
        <a:bodyPr/>
        <a:lstStyle/>
        <a:p>
          <a:endParaRPr lang="en-US"/>
        </a:p>
      </dgm:t>
    </dgm:pt>
    <dgm:pt modelId="{D276C8D3-3CBF-4B57-95A7-1F5F05E5D66D}" type="sibTrans" cxnId="{23B29DE7-C0C4-45CF-B5B4-403737BA2E55}">
      <dgm:prSet/>
      <dgm:spPr/>
      <dgm:t>
        <a:bodyPr/>
        <a:lstStyle/>
        <a:p>
          <a:endParaRPr lang="en-US"/>
        </a:p>
      </dgm:t>
    </dgm:pt>
    <dgm:pt modelId="{5EAF70B7-3C04-4C54-BF01-89DB88F2E4B6}">
      <dgm:prSet/>
      <dgm:spPr/>
      <dgm:t>
        <a:bodyPr/>
        <a:lstStyle/>
        <a:p>
          <a:r>
            <a:rPr lang="en-US" dirty="0"/>
            <a:t>BREAD</a:t>
          </a:r>
        </a:p>
      </dgm:t>
    </dgm:pt>
    <dgm:pt modelId="{D12CF5EE-F5D7-48FC-B3B1-BB02F783E63E}" type="parTrans" cxnId="{2FB79422-2BA6-4420-924D-6639595FEB06}">
      <dgm:prSet/>
      <dgm:spPr/>
      <dgm:t>
        <a:bodyPr/>
        <a:lstStyle/>
        <a:p>
          <a:endParaRPr lang="en-US"/>
        </a:p>
      </dgm:t>
    </dgm:pt>
    <dgm:pt modelId="{A247EA62-876E-46E0-A93E-98A278261B4E}" type="sibTrans" cxnId="{2FB79422-2BA6-4420-924D-6639595FEB06}">
      <dgm:prSet/>
      <dgm:spPr/>
      <dgm:t>
        <a:bodyPr/>
        <a:lstStyle/>
        <a:p>
          <a:endParaRPr lang="en-US"/>
        </a:p>
      </dgm:t>
    </dgm:pt>
    <dgm:pt modelId="{84C84DE6-3E9A-45D3-86AF-D1EAA61D1178}">
      <dgm:prSet/>
      <dgm:spPr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</dgm:spPr>
      <dgm:t>
        <a:bodyPr/>
        <a:lstStyle/>
        <a:p>
          <a:pPr algn="ctr"/>
          <a:r>
            <a:rPr lang="en-US" dirty="0"/>
            <a:t>FOOD ITEMS</a:t>
          </a:r>
        </a:p>
      </dgm:t>
    </dgm:pt>
    <dgm:pt modelId="{8022BA2E-7DE7-4B36-9B12-13A052BA0F58}" type="parTrans" cxnId="{0C221357-D731-4B35-B257-59FD7A5BCC72}">
      <dgm:prSet/>
      <dgm:spPr/>
      <dgm:t>
        <a:bodyPr/>
        <a:lstStyle/>
        <a:p>
          <a:endParaRPr lang="en-US"/>
        </a:p>
      </dgm:t>
    </dgm:pt>
    <dgm:pt modelId="{68240FB5-00C8-49FF-B288-E37B9FD003F2}" type="sibTrans" cxnId="{0C221357-D731-4B35-B257-59FD7A5BCC72}">
      <dgm:prSet/>
      <dgm:spPr/>
      <dgm:t>
        <a:bodyPr/>
        <a:lstStyle/>
        <a:p>
          <a:endParaRPr lang="en-US"/>
        </a:p>
      </dgm:t>
    </dgm:pt>
    <dgm:pt modelId="{BF642D33-B736-47AC-9FCB-2796AEC58F29}">
      <dgm:prSet/>
      <dgm:spPr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</dgm:spPr>
      <dgm:t>
        <a:bodyPr/>
        <a:lstStyle/>
        <a:p>
          <a:r>
            <a:rPr lang="en-US" dirty="0"/>
            <a:t>TIMES(IN MINS)</a:t>
          </a:r>
        </a:p>
      </dgm:t>
    </dgm:pt>
    <dgm:pt modelId="{2D42FD5D-1BBC-4135-83C7-2CD55D317BB5}" type="parTrans" cxnId="{B7E9ACDE-A2A2-47EC-B49E-2F1FAEF3D2B7}">
      <dgm:prSet/>
      <dgm:spPr/>
      <dgm:t>
        <a:bodyPr/>
        <a:lstStyle/>
        <a:p>
          <a:endParaRPr lang="en-US"/>
        </a:p>
      </dgm:t>
    </dgm:pt>
    <dgm:pt modelId="{D0D9F0EE-2099-421B-A777-007DCC321117}" type="sibTrans" cxnId="{B7E9ACDE-A2A2-47EC-B49E-2F1FAEF3D2B7}">
      <dgm:prSet/>
      <dgm:spPr/>
      <dgm:t>
        <a:bodyPr/>
        <a:lstStyle/>
        <a:p>
          <a:endParaRPr lang="en-US"/>
        </a:p>
      </dgm:t>
    </dgm:pt>
    <dgm:pt modelId="{FE3F50DC-4F9A-434B-820F-E20258C40ADC}">
      <dgm:prSet/>
      <dgm:spPr/>
      <dgm:t>
        <a:bodyPr/>
        <a:lstStyle/>
        <a:p>
          <a:pPr algn="ctr"/>
          <a:r>
            <a:rPr lang="en-US" dirty="0"/>
            <a:t>5</a:t>
          </a:r>
        </a:p>
      </dgm:t>
    </dgm:pt>
    <dgm:pt modelId="{627A27B9-0891-4ACC-9A6A-15295EBA1629}" type="parTrans" cxnId="{424FE6C2-0815-445E-9992-B10E1B0D3F0C}">
      <dgm:prSet/>
      <dgm:spPr/>
      <dgm:t>
        <a:bodyPr/>
        <a:lstStyle/>
        <a:p>
          <a:endParaRPr lang="en-US"/>
        </a:p>
      </dgm:t>
    </dgm:pt>
    <dgm:pt modelId="{7D360225-7CDC-42E1-9623-41FB12ACF6DD}" type="sibTrans" cxnId="{424FE6C2-0815-445E-9992-B10E1B0D3F0C}">
      <dgm:prSet/>
      <dgm:spPr/>
      <dgm:t>
        <a:bodyPr/>
        <a:lstStyle/>
        <a:p>
          <a:endParaRPr lang="en-US"/>
        </a:p>
      </dgm:t>
    </dgm:pt>
    <dgm:pt modelId="{536ED0CF-AB46-4607-8A8B-AB1A7D74339F}">
      <dgm:prSet/>
      <dgm:spPr/>
      <dgm:t>
        <a:bodyPr/>
        <a:lstStyle/>
        <a:p>
          <a:pPr algn="ctr"/>
          <a:r>
            <a:rPr lang="en-US" dirty="0"/>
            <a:t>20-40</a:t>
          </a:r>
        </a:p>
      </dgm:t>
    </dgm:pt>
    <dgm:pt modelId="{11C4EFCF-C066-4F02-8F81-0000B88C2851}" type="parTrans" cxnId="{6F35B3FC-38D1-43D2-9A5C-794DA7A7F391}">
      <dgm:prSet/>
      <dgm:spPr/>
      <dgm:t>
        <a:bodyPr/>
        <a:lstStyle/>
        <a:p>
          <a:endParaRPr lang="en-US"/>
        </a:p>
      </dgm:t>
    </dgm:pt>
    <dgm:pt modelId="{4B00025D-8BA1-4CBE-A8C0-10E02A7E0E00}" type="sibTrans" cxnId="{6F35B3FC-38D1-43D2-9A5C-794DA7A7F391}">
      <dgm:prSet/>
      <dgm:spPr/>
      <dgm:t>
        <a:bodyPr/>
        <a:lstStyle/>
        <a:p>
          <a:endParaRPr lang="en-US"/>
        </a:p>
      </dgm:t>
    </dgm:pt>
    <dgm:pt modelId="{96EF6F7D-FFC0-4C7E-8FBC-AA7FD121CF20}">
      <dgm:prSet/>
      <dgm:spPr/>
      <dgm:t>
        <a:bodyPr/>
        <a:lstStyle/>
        <a:p>
          <a:pPr algn="ctr"/>
          <a:r>
            <a:rPr lang="en-US" dirty="0"/>
            <a:t>15</a:t>
          </a:r>
        </a:p>
      </dgm:t>
    </dgm:pt>
    <dgm:pt modelId="{DF5B1F61-010A-40A8-9676-E4B3E345D2E8}" type="parTrans" cxnId="{C3A224AC-D2A9-4807-9B12-CFEA0EE41E88}">
      <dgm:prSet/>
      <dgm:spPr/>
      <dgm:t>
        <a:bodyPr/>
        <a:lstStyle/>
        <a:p>
          <a:endParaRPr lang="en-US"/>
        </a:p>
      </dgm:t>
    </dgm:pt>
    <dgm:pt modelId="{D0C0208E-829F-433E-A06B-E752ED8B2AF1}" type="sibTrans" cxnId="{C3A224AC-D2A9-4807-9B12-CFEA0EE41E88}">
      <dgm:prSet/>
      <dgm:spPr/>
      <dgm:t>
        <a:bodyPr/>
        <a:lstStyle/>
        <a:p>
          <a:endParaRPr lang="en-US"/>
        </a:p>
      </dgm:t>
    </dgm:pt>
    <dgm:pt modelId="{6FB7D030-D03D-4951-8E4D-5AEF44BFFAD6}">
      <dgm:prSet/>
      <dgm:spPr/>
      <dgm:t>
        <a:bodyPr/>
        <a:lstStyle/>
        <a:p>
          <a:pPr algn="ctr"/>
          <a:r>
            <a:rPr lang="en-US" dirty="0"/>
            <a:t>8</a:t>
          </a:r>
        </a:p>
      </dgm:t>
    </dgm:pt>
    <dgm:pt modelId="{F85B413B-CE90-49F6-A1EF-1E9C4B531C8B}" type="parTrans" cxnId="{58375601-807D-4D1C-ACEF-A440590F4716}">
      <dgm:prSet/>
      <dgm:spPr/>
      <dgm:t>
        <a:bodyPr/>
        <a:lstStyle/>
        <a:p>
          <a:endParaRPr lang="en-US"/>
        </a:p>
      </dgm:t>
    </dgm:pt>
    <dgm:pt modelId="{69635819-4711-4127-BED8-CA8E53688004}" type="sibTrans" cxnId="{58375601-807D-4D1C-ACEF-A440590F4716}">
      <dgm:prSet/>
      <dgm:spPr/>
      <dgm:t>
        <a:bodyPr/>
        <a:lstStyle/>
        <a:p>
          <a:endParaRPr lang="en-US"/>
        </a:p>
      </dgm:t>
    </dgm:pt>
    <dgm:pt modelId="{4CDC5EA4-8CCD-4D85-81A4-3D39320F03BC}">
      <dgm:prSet/>
      <dgm:spPr/>
      <dgm:t>
        <a:bodyPr/>
        <a:lstStyle/>
        <a:p>
          <a:pPr algn="ctr"/>
          <a:r>
            <a:rPr lang="en-US" dirty="0"/>
            <a:t>9</a:t>
          </a:r>
        </a:p>
      </dgm:t>
    </dgm:pt>
    <dgm:pt modelId="{BDFFC627-EF33-4FFC-BC41-4699C19D537C}" type="parTrans" cxnId="{C18E056E-4C3E-4ACE-B6DF-B08F723CD72D}">
      <dgm:prSet/>
      <dgm:spPr/>
      <dgm:t>
        <a:bodyPr/>
        <a:lstStyle/>
        <a:p>
          <a:endParaRPr lang="en-US"/>
        </a:p>
      </dgm:t>
    </dgm:pt>
    <dgm:pt modelId="{6DBBF9A7-E5DA-4777-83E7-F557536091A2}" type="sibTrans" cxnId="{C18E056E-4C3E-4ACE-B6DF-B08F723CD72D}">
      <dgm:prSet/>
      <dgm:spPr/>
      <dgm:t>
        <a:bodyPr/>
        <a:lstStyle/>
        <a:p>
          <a:endParaRPr lang="en-US"/>
        </a:p>
      </dgm:t>
    </dgm:pt>
    <dgm:pt modelId="{2E306234-D933-4826-BBB2-FA1C34E2A04A}">
      <dgm:prSet/>
      <dgm:spPr/>
      <dgm:t>
        <a:bodyPr/>
        <a:lstStyle/>
        <a:p>
          <a:pPr algn="ctr"/>
          <a:r>
            <a:rPr lang="en-US" dirty="0"/>
            <a:t>11</a:t>
          </a:r>
        </a:p>
      </dgm:t>
    </dgm:pt>
    <dgm:pt modelId="{5AF17B00-191E-4B75-B5EC-327AFBAC8EC0}" type="parTrans" cxnId="{8E1CE559-950C-4332-B03A-70239BD3669A}">
      <dgm:prSet/>
      <dgm:spPr/>
      <dgm:t>
        <a:bodyPr/>
        <a:lstStyle/>
        <a:p>
          <a:endParaRPr lang="en-US"/>
        </a:p>
      </dgm:t>
    </dgm:pt>
    <dgm:pt modelId="{897525AB-9545-4549-9A2E-B357BC9B2466}" type="sibTrans" cxnId="{8E1CE559-950C-4332-B03A-70239BD3669A}">
      <dgm:prSet/>
      <dgm:spPr/>
      <dgm:t>
        <a:bodyPr/>
        <a:lstStyle/>
        <a:p>
          <a:endParaRPr lang="en-US"/>
        </a:p>
      </dgm:t>
    </dgm:pt>
    <dgm:pt modelId="{5D8F01B9-9387-4B85-8542-DF7E7248969E}">
      <dgm:prSet/>
      <dgm:spPr/>
      <dgm:t>
        <a:bodyPr/>
        <a:lstStyle/>
        <a:p>
          <a:pPr algn="ctr"/>
          <a:r>
            <a:rPr lang="en-US" dirty="0"/>
            <a:t>15-20</a:t>
          </a:r>
        </a:p>
      </dgm:t>
    </dgm:pt>
    <dgm:pt modelId="{A18A53FE-9842-4552-8793-6B56038BC468}" type="parTrans" cxnId="{83E5C8FE-FEA0-45BF-8EAB-94438D66860C}">
      <dgm:prSet/>
      <dgm:spPr/>
      <dgm:t>
        <a:bodyPr/>
        <a:lstStyle/>
        <a:p>
          <a:endParaRPr lang="en-US"/>
        </a:p>
      </dgm:t>
    </dgm:pt>
    <dgm:pt modelId="{E46C3997-7864-4BBD-AB2C-7B88CA068380}" type="sibTrans" cxnId="{83E5C8FE-FEA0-45BF-8EAB-94438D66860C}">
      <dgm:prSet/>
      <dgm:spPr/>
      <dgm:t>
        <a:bodyPr/>
        <a:lstStyle/>
        <a:p>
          <a:endParaRPr lang="en-US"/>
        </a:p>
      </dgm:t>
    </dgm:pt>
    <dgm:pt modelId="{913F5681-D360-47DB-A42B-17B4FABDCB2E}" type="pres">
      <dgm:prSet presAssocID="{F2F169E5-83AC-4892-916A-1D6CA847F24E}" presName="Name0" presStyleCnt="0">
        <dgm:presLayoutVars>
          <dgm:dir/>
          <dgm:animLvl val="lvl"/>
          <dgm:resizeHandles val="exact"/>
        </dgm:presLayoutVars>
      </dgm:prSet>
      <dgm:spPr/>
    </dgm:pt>
    <dgm:pt modelId="{94AC7541-6698-4D6C-BE81-74CE99C221FD}" type="pres">
      <dgm:prSet presAssocID="{84C84DE6-3E9A-45D3-86AF-D1EAA61D1178}" presName="linNode" presStyleCnt="0"/>
      <dgm:spPr/>
    </dgm:pt>
    <dgm:pt modelId="{D33B73CE-1A20-4CD5-B671-844673AD05C2}" type="pres">
      <dgm:prSet presAssocID="{84C84DE6-3E9A-45D3-86AF-D1EAA61D1178}" presName="parentText" presStyleLbl="node1" presStyleIdx="0" presStyleCnt="8" custLinFactNeighborX="-366" custLinFactNeighborY="8194">
        <dgm:presLayoutVars>
          <dgm:chMax val="1"/>
          <dgm:bulletEnabled val="1"/>
        </dgm:presLayoutVars>
      </dgm:prSet>
      <dgm:spPr/>
    </dgm:pt>
    <dgm:pt modelId="{EA979E3F-10B5-44E8-AFC1-A8E2F04A1B72}" type="pres">
      <dgm:prSet presAssocID="{84C84DE6-3E9A-45D3-86AF-D1EAA61D1178}" presName="descendantText" presStyleLbl="alignAccFollowNode1" presStyleIdx="0" presStyleCnt="8" custScaleX="23077">
        <dgm:presLayoutVars>
          <dgm:bulletEnabled val="1"/>
        </dgm:presLayoutVars>
      </dgm:prSet>
      <dgm:spPr/>
    </dgm:pt>
    <dgm:pt modelId="{433392B4-B75B-4AB5-86A5-24A35D3E86A2}" type="pres">
      <dgm:prSet presAssocID="{68240FB5-00C8-49FF-B288-E37B9FD003F2}" presName="sp" presStyleCnt="0"/>
      <dgm:spPr/>
    </dgm:pt>
    <dgm:pt modelId="{CF6C8F78-8B40-448A-A950-F2934B269DC8}" type="pres">
      <dgm:prSet presAssocID="{CEE86B33-6B07-46F0-BA9C-3EEA6D753F1B}" presName="linNode" presStyleCnt="0"/>
      <dgm:spPr/>
    </dgm:pt>
    <dgm:pt modelId="{D2EE12A0-F199-4CD0-BEFC-9D3700FDA6F4}" type="pres">
      <dgm:prSet presAssocID="{CEE86B33-6B07-46F0-BA9C-3EEA6D753F1B}" presName="parentText" presStyleLbl="node1" presStyleIdx="1" presStyleCnt="8">
        <dgm:presLayoutVars>
          <dgm:chMax val="1"/>
          <dgm:bulletEnabled val="1"/>
        </dgm:presLayoutVars>
      </dgm:prSet>
      <dgm:spPr/>
    </dgm:pt>
    <dgm:pt modelId="{97B7AB90-3361-4D5C-A959-0DB905E65726}" type="pres">
      <dgm:prSet presAssocID="{CEE86B33-6B07-46F0-BA9C-3EEA6D753F1B}" presName="descendantText" presStyleLbl="alignAccFollowNode1" presStyleIdx="1" presStyleCnt="8" custScaleX="23077">
        <dgm:presLayoutVars>
          <dgm:bulletEnabled val="1"/>
        </dgm:presLayoutVars>
      </dgm:prSet>
      <dgm:spPr/>
    </dgm:pt>
    <dgm:pt modelId="{2C167D3B-6C32-4DE6-B1BC-60BF18334A60}" type="pres">
      <dgm:prSet presAssocID="{E887C255-3CD5-406B-839C-8B841864140A}" presName="sp" presStyleCnt="0"/>
      <dgm:spPr/>
    </dgm:pt>
    <dgm:pt modelId="{A1CB4352-9B4A-46A2-8196-2B8FCE1CB6B1}" type="pres">
      <dgm:prSet presAssocID="{9E26CE13-531B-4E82-9C34-C4ACC137A6CF}" presName="linNode" presStyleCnt="0"/>
      <dgm:spPr/>
    </dgm:pt>
    <dgm:pt modelId="{CFD31A31-D23F-4732-A8BD-08AE92AAD2B8}" type="pres">
      <dgm:prSet presAssocID="{9E26CE13-531B-4E82-9C34-C4ACC137A6CF}" presName="parentText" presStyleLbl="node1" presStyleIdx="2" presStyleCnt="8">
        <dgm:presLayoutVars>
          <dgm:chMax val="1"/>
          <dgm:bulletEnabled val="1"/>
        </dgm:presLayoutVars>
      </dgm:prSet>
      <dgm:spPr/>
    </dgm:pt>
    <dgm:pt modelId="{6170134A-9117-4565-B908-CEDB27CE11C7}" type="pres">
      <dgm:prSet presAssocID="{9E26CE13-531B-4E82-9C34-C4ACC137A6CF}" presName="descendantText" presStyleLbl="alignAccFollowNode1" presStyleIdx="2" presStyleCnt="8" custScaleX="23077">
        <dgm:presLayoutVars>
          <dgm:bulletEnabled val="1"/>
        </dgm:presLayoutVars>
      </dgm:prSet>
      <dgm:spPr/>
    </dgm:pt>
    <dgm:pt modelId="{2C5469DC-1956-42A4-B332-8B0DCD9739E9}" type="pres">
      <dgm:prSet presAssocID="{AB6AF9C5-0879-4215-96F5-C77F8DF07580}" presName="sp" presStyleCnt="0"/>
      <dgm:spPr/>
    </dgm:pt>
    <dgm:pt modelId="{2A276851-E61E-44ED-B446-30DCB5894750}" type="pres">
      <dgm:prSet presAssocID="{AEAE7BF6-8257-4F18-9994-F46E7D9EAF60}" presName="linNode" presStyleCnt="0"/>
      <dgm:spPr/>
    </dgm:pt>
    <dgm:pt modelId="{0715789D-2219-4A45-8968-8F31828C7F5E}" type="pres">
      <dgm:prSet presAssocID="{AEAE7BF6-8257-4F18-9994-F46E7D9EAF60}" presName="parentText" presStyleLbl="node1" presStyleIdx="3" presStyleCnt="8">
        <dgm:presLayoutVars>
          <dgm:chMax val="1"/>
          <dgm:bulletEnabled val="1"/>
        </dgm:presLayoutVars>
      </dgm:prSet>
      <dgm:spPr/>
    </dgm:pt>
    <dgm:pt modelId="{EEE9EE3E-E080-46B9-8160-63206170F1D9}" type="pres">
      <dgm:prSet presAssocID="{AEAE7BF6-8257-4F18-9994-F46E7D9EAF60}" presName="descendantText" presStyleLbl="alignAccFollowNode1" presStyleIdx="3" presStyleCnt="8" custScaleX="23077">
        <dgm:presLayoutVars>
          <dgm:bulletEnabled val="1"/>
        </dgm:presLayoutVars>
      </dgm:prSet>
      <dgm:spPr/>
    </dgm:pt>
    <dgm:pt modelId="{396F24F3-753D-428C-A2A6-D5AA5C12206B}" type="pres">
      <dgm:prSet presAssocID="{256D8A89-1AAA-4D72-8F6D-EB2FD1A72C76}" presName="sp" presStyleCnt="0"/>
      <dgm:spPr/>
    </dgm:pt>
    <dgm:pt modelId="{B87747F6-9BAC-4EAD-B928-634D25EC476F}" type="pres">
      <dgm:prSet presAssocID="{2D547DEE-FA18-4A99-9AF7-8FE64B969DBE}" presName="linNode" presStyleCnt="0"/>
      <dgm:spPr/>
    </dgm:pt>
    <dgm:pt modelId="{F4509A75-9204-4E19-B6CC-D389C8FC50F8}" type="pres">
      <dgm:prSet presAssocID="{2D547DEE-FA18-4A99-9AF7-8FE64B969DBE}" presName="parentText" presStyleLbl="node1" presStyleIdx="4" presStyleCnt="8">
        <dgm:presLayoutVars>
          <dgm:chMax val="1"/>
          <dgm:bulletEnabled val="1"/>
        </dgm:presLayoutVars>
      </dgm:prSet>
      <dgm:spPr/>
    </dgm:pt>
    <dgm:pt modelId="{F8FE74F8-5D2C-475F-8DB9-C28A91D97F8F}" type="pres">
      <dgm:prSet presAssocID="{2D547DEE-FA18-4A99-9AF7-8FE64B969DBE}" presName="descendantText" presStyleLbl="alignAccFollowNode1" presStyleIdx="4" presStyleCnt="8" custScaleX="23077">
        <dgm:presLayoutVars>
          <dgm:bulletEnabled val="1"/>
        </dgm:presLayoutVars>
      </dgm:prSet>
      <dgm:spPr/>
    </dgm:pt>
    <dgm:pt modelId="{E937C5AE-F1C6-4E51-AD56-AC312901C329}" type="pres">
      <dgm:prSet presAssocID="{D59BF5C2-60E9-4F36-92F9-ED89B4DD71D1}" presName="sp" presStyleCnt="0"/>
      <dgm:spPr/>
    </dgm:pt>
    <dgm:pt modelId="{4596B6EB-F876-49EA-8CE6-60C0ABF876CF}" type="pres">
      <dgm:prSet presAssocID="{D6A9646F-E769-41EB-A4C7-FBCBB3F9DDD9}" presName="linNode" presStyleCnt="0"/>
      <dgm:spPr/>
    </dgm:pt>
    <dgm:pt modelId="{C9046249-CF1B-4A72-972D-965C0E9A6F32}" type="pres">
      <dgm:prSet presAssocID="{D6A9646F-E769-41EB-A4C7-FBCBB3F9DDD9}" presName="parentText" presStyleLbl="node1" presStyleIdx="5" presStyleCnt="8">
        <dgm:presLayoutVars>
          <dgm:chMax val="1"/>
          <dgm:bulletEnabled val="1"/>
        </dgm:presLayoutVars>
      </dgm:prSet>
      <dgm:spPr/>
    </dgm:pt>
    <dgm:pt modelId="{C58F79B8-DBF4-4CC5-B4CD-63C33EC4E70F}" type="pres">
      <dgm:prSet presAssocID="{D6A9646F-E769-41EB-A4C7-FBCBB3F9DDD9}" presName="descendantText" presStyleLbl="alignAccFollowNode1" presStyleIdx="5" presStyleCnt="8" custScaleX="23077">
        <dgm:presLayoutVars>
          <dgm:bulletEnabled val="1"/>
        </dgm:presLayoutVars>
      </dgm:prSet>
      <dgm:spPr/>
    </dgm:pt>
    <dgm:pt modelId="{B4206E44-55C8-4633-952E-735A0CC37788}" type="pres">
      <dgm:prSet presAssocID="{954C1BAF-A5F2-4AF0-A44A-35157B905640}" presName="sp" presStyleCnt="0"/>
      <dgm:spPr/>
    </dgm:pt>
    <dgm:pt modelId="{15111B55-E974-4A0E-A8F9-986A5BD91831}" type="pres">
      <dgm:prSet presAssocID="{1E8660A5-3384-4481-A423-2F6D03301674}" presName="linNode" presStyleCnt="0"/>
      <dgm:spPr/>
    </dgm:pt>
    <dgm:pt modelId="{3A661AD6-D46D-4575-B780-0AC0363A4986}" type="pres">
      <dgm:prSet presAssocID="{1E8660A5-3384-4481-A423-2F6D03301674}" presName="parentText" presStyleLbl="node1" presStyleIdx="6" presStyleCnt="8">
        <dgm:presLayoutVars>
          <dgm:chMax val="1"/>
          <dgm:bulletEnabled val="1"/>
        </dgm:presLayoutVars>
      </dgm:prSet>
      <dgm:spPr/>
    </dgm:pt>
    <dgm:pt modelId="{4228F139-05E0-4BCC-8055-C8B95A26FFA3}" type="pres">
      <dgm:prSet presAssocID="{1E8660A5-3384-4481-A423-2F6D03301674}" presName="descendantText" presStyleLbl="alignAccFollowNode1" presStyleIdx="6" presStyleCnt="8" custScaleX="23077">
        <dgm:presLayoutVars>
          <dgm:bulletEnabled val="1"/>
        </dgm:presLayoutVars>
      </dgm:prSet>
      <dgm:spPr/>
    </dgm:pt>
    <dgm:pt modelId="{7FB1452A-59BA-4442-ADF9-0AC9664FD688}" type="pres">
      <dgm:prSet presAssocID="{D276C8D3-3CBF-4B57-95A7-1F5F05E5D66D}" presName="sp" presStyleCnt="0"/>
      <dgm:spPr/>
    </dgm:pt>
    <dgm:pt modelId="{829FB3D1-5B9F-4FE9-ACF1-D4BE7F321150}" type="pres">
      <dgm:prSet presAssocID="{5EAF70B7-3C04-4C54-BF01-89DB88F2E4B6}" presName="linNode" presStyleCnt="0"/>
      <dgm:spPr/>
    </dgm:pt>
    <dgm:pt modelId="{AB67DFE9-041B-4CFF-97D0-680F98767166}" type="pres">
      <dgm:prSet presAssocID="{5EAF70B7-3C04-4C54-BF01-89DB88F2E4B6}" presName="parentText" presStyleLbl="node1" presStyleIdx="7" presStyleCnt="8">
        <dgm:presLayoutVars>
          <dgm:chMax val="1"/>
          <dgm:bulletEnabled val="1"/>
        </dgm:presLayoutVars>
      </dgm:prSet>
      <dgm:spPr/>
    </dgm:pt>
    <dgm:pt modelId="{9E315E5C-B2E2-4E21-B52C-0D860ACC27C4}" type="pres">
      <dgm:prSet presAssocID="{5EAF70B7-3C04-4C54-BF01-89DB88F2E4B6}" presName="descendantText" presStyleLbl="alignAccFollowNode1" presStyleIdx="7" presStyleCnt="8" custScaleX="23077">
        <dgm:presLayoutVars>
          <dgm:bulletEnabled val="1"/>
        </dgm:presLayoutVars>
      </dgm:prSet>
      <dgm:spPr/>
    </dgm:pt>
  </dgm:ptLst>
  <dgm:cxnLst>
    <dgm:cxn modelId="{1822B391-6178-46C3-B46E-B184AC525298}" srcId="{F2F169E5-83AC-4892-916A-1D6CA847F24E}" destId="{D6A9646F-E769-41EB-A4C7-FBCBB3F9DDD9}" srcOrd="5" destOrd="0" parTransId="{EF94FD5E-184A-46F8-A564-370032BD4C56}" sibTransId="{954C1BAF-A5F2-4AF0-A44A-35157B905640}"/>
    <dgm:cxn modelId="{12861808-C3DB-46A6-B465-5BA40A055AB9}" type="presOf" srcId="{1E8660A5-3384-4481-A423-2F6D03301674}" destId="{3A661AD6-D46D-4575-B780-0AC0363A4986}" srcOrd="0" destOrd="0" presId="urn:microsoft.com/office/officeart/2005/8/layout/vList5"/>
    <dgm:cxn modelId="{6F35B3FC-38D1-43D2-9A5C-794DA7A7F391}" srcId="{9E26CE13-531B-4E82-9C34-C4ACC137A6CF}" destId="{536ED0CF-AB46-4607-8A8B-AB1A7D74339F}" srcOrd="0" destOrd="0" parTransId="{11C4EFCF-C066-4F02-8F81-0000B88C2851}" sibTransId="{4B00025D-8BA1-4CBE-A8C0-10E02A7E0E00}"/>
    <dgm:cxn modelId="{20B3F839-AC5F-455D-9BA2-375D04C5AED7}" type="presOf" srcId="{FE3F50DC-4F9A-434B-820F-E20258C40ADC}" destId="{97B7AB90-3361-4D5C-A959-0DB905E65726}" srcOrd="0" destOrd="0" presId="urn:microsoft.com/office/officeart/2005/8/layout/vList5"/>
    <dgm:cxn modelId="{83E5C8FE-FEA0-45BF-8EAB-94438D66860C}" srcId="{5EAF70B7-3C04-4C54-BF01-89DB88F2E4B6}" destId="{5D8F01B9-9387-4B85-8542-DF7E7248969E}" srcOrd="0" destOrd="0" parTransId="{A18A53FE-9842-4552-8793-6B56038BC468}" sibTransId="{E46C3997-7864-4BBD-AB2C-7B88CA068380}"/>
    <dgm:cxn modelId="{B7E9ACDE-A2A2-47EC-B49E-2F1FAEF3D2B7}" srcId="{84C84DE6-3E9A-45D3-86AF-D1EAA61D1178}" destId="{BF642D33-B736-47AC-9FCB-2796AEC58F29}" srcOrd="0" destOrd="0" parTransId="{2D42FD5D-1BBC-4135-83C7-2CD55D317BB5}" sibTransId="{D0D9F0EE-2099-421B-A777-007DCC321117}"/>
    <dgm:cxn modelId="{2119A4DD-5B14-4356-B82E-7CC5A303285D}" type="presOf" srcId="{84C84DE6-3E9A-45D3-86AF-D1EAA61D1178}" destId="{D33B73CE-1A20-4CD5-B671-844673AD05C2}" srcOrd="0" destOrd="0" presId="urn:microsoft.com/office/officeart/2005/8/layout/vList5"/>
    <dgm:cxn modelId="{4783B80A-32B4-444A-B970-E0F8DCE7E627}" type="presOf" srcId="{5EAF70B7-3C04-4C54-BF01-89DB88F2E4B6}" destId="{AB67DFE9-041B-4CFF-97D0-680F98767166}" srcOrd="0" destOrd="0" presId="urn:microsoft.com/office/officeart/2005/8/layout/vList5"/>
    <dgm:cxn modelId="{BE733594-B882-4FBD-BDCC-6995DFF58450}" type="presOf" srcId="{D6A9646F-E769-41EB-A4C7-FBCBB3F9DDD9}" destId="{C9046249-CF1B-4A72-972D-965C0E9A6F32}" srcOrd="0" destOrd="0" presId="urn:microsoft.com/office/officeart/2005/8/layout/vList5"/>
    <dgm:cxn modelId="{04A08970-7A10-45CB-BA85-199607DF30B3}" type="presOf" srcId="{96EF6F7D-FFC0-4C7E-8FBC-AA7FD121CF20}" destId="{EEE9EE3E-E080-46B9-8160-63206170F1D9}" srcOrd="0" destOrd="0" presId="urn:microsoft.com/office/officeart/2005/8/layout/vList5"/>
    <dgm:cxn modelId="{49DE51A4-EC2A-4AA2-830D-2987000CAD8C}" srcId="{F2F169E5-83AC-4892-916A-1D6CA847F24E}" destId="{9E26CE13-531B-4E82-9C34-C4ACC137A6CF}" srcOrd="2" destOrd="0" parTransId="{74F0E806-0DE0-43DA-9F7D-A10F46590DC6}" sibTransId="{AB6AF9C5-0879-4215-96F5-C77F8DF07580}"/>
    <dgm:cxn modelId="{352747AE-294E-4908-A148-DF79521CDD14}" type="presOf" srcId="{2D547DEE-FA18-4A99-9AF7-8FE64B969DBE}" destId="{F4509A75-9204-4E19-B6CC-D389C8FC50F8}" srcOrd="0" destOrd="0" presId="urn:microsoft.com/office/officeart/2005/8/layout/vList5"/>
    <dgm:cxn modelId="{58D78CAE-33EC-46E6-8465-529FE3949109}" type="presOf" srcId="{4CDC5EA4-8CCD-4D85-81A4-3D39320F03BC}" destId="{C58F79B8-DBF4-4CC5-B4CD-63C33EC4E70F}" srcOrd="0" destOrd="0" presId="urn:microsoft.com/office/officeart/2005/8/layout/vList5"/>
    <dgm:cxn modelId="{39D02D0A-DB70-4981-AFAB-CC6176877158}" srcId="{F2F169E5-83AC-4892-916A-1D6CA847F24E}" destId="{2D547DEE-FA18-4A99-9AF7-8FE64B969DBE}" srcOrd="4" destOrd="0" parTransId="{FCF74D24-F92A-414B-A760-77B12E3B7226}" sibTransId="{D59BF5C2-60E9-4F36-92F9-ED89B4DD71D1}"/>
    <dgm:cxn modelId="{534E682F-520F-44A7-9D8D-99770949C467}" type="presOf" srcId="{536ED0CF-AB46-4607-8A8B-AB1A7D74339F}" destId="{6170134A-9117-4565-B908-CEDB27CE11C7}" srcOrd="0" destOrd="0" presId="urn:microsoft.com/office/officeart/2005/8/layout/vList5"/>
    <dgm:cxn modelId="{AC4C4B17-9D29-4A2C-8733-5902CAFB8AC5}" type="presOf" srcId="{9E26CE13-531B-4E82-9C34-C4ACC137A6CF}" destId="{CFD31A31-D23F-4732-A8BD-08AE92AAD2B8}" srcOrd="0" destOrd="0" presId="urn:microsoft.com/office/officeart/2005/8/layout/vList5"/>
    <dgm:cxn modelId="{C18E056E-4C3E-4ACE-B6DF-B08F723CD72D}" srcId="{D6A9646F-E769-41EB-A4C7-FBCBB3F9DDD9}" destId="{4CDC5EA4-8CCD-4D85-81A4-3D39320F03BC}" srcOrd="0" destOrd="0" parTransId="{BDFFC627-EF33-4FFC-BC41-4699C19D537C}" sibTransId="{6DBBF9A7-E5DA-4777-83E7-F557536091A2}"/>
    <dgm:cxn modelId="{BC3ECAB7-96FF-4799-87C2-593F41CC8F1C}" type="presOf" srcId="{AEAE7BF6-8257-4F18-9994-F46E7D9EAF60}" destId="{0715789D-2219-4A45-8968-8F31828C7F5E}" srcOrd="0" destOrd="0" presId="urn:microsoft.com/office/officeart/2005/8/layout/vList5"/>
    <dgm:cxn modelId="{66A2EA68-09C0-4FE5-A106-BA372490528A}" type="presOf" srcId="{BF642D33-B736-47AC-9FCB-2796AEC58F29}" destId="{EA979E3F-10B5-44E8-AFC1-A8E2F04A1B72}" srcOrd="0" destOrd="0" presId="urn:microsoft.com/office/officeart/2005/8/layout/vList5"/>
    <dgm:cxn modelId="{CA978343-CC54-4C5E-AB3A-7F4BE396E926}" type="presOf" srcId="{5D8F01B9-9387-4B85-8542-DF7E7248969E}" destId="{9E315E5C-B2E2-4E21-B52C-0D860ACC27C4}" srcOrd="0" destOrd="0" presId="urn:microsoft.com/office/officeart/2005/8/layout/vList5"/>
    <dgm:cxn modelId="{49C6480D-CC6A-436E-955E-EA01143DEC4F}" srcId="{F2F169E5-83AC-4892-916A-1D6CA847F24E}" destId="{AEAE7BF6-8257-4F18-9994-F46E7D9EAF60}" srcOrd="3" destOrd="0" parTransId="{0F88BA23-601F-45FB-827C-973BE7570AB3}" sibTransId="{256D8A89-1AAA-4D72-8F6D-EB2FD1A72C76}"/>
    <dgm:cxn modelId="{424FE6C2-0815-445E-9992-B10E1B0D3F0C}" srcId="{CEE86B33-6B07-46F0-BA9C-3EEA6D753F1B}" destId="{FE3F50DC-4F9A-434B-820F-E20258C40ADC}" srcOrd="0" destOrd="0" parTransId="{627A27B9-0891-4ACC-9A6A-15295EBA1629}" sibTransId="{7D360225-7CDC-42E1-9623-41FB12ACF6DD}"/>
    <dgm:cxn modelId="{C3A224AC-D2A9-4807-9B12-CFEA0EE41E88}" srcId="{AEAE7BF6-8257-4F18-9994-F46E7D9EAF60}" destId="{96EF6F7D-FFC0-4C7E-8FBC-AA7FD121CF20}" srcOrd="0" destOrd="0" parTransId="{DF5B1F61-010A-40A8-9676-E4B3E345D2E8}" sibTransId="{D0C0208E-829F-433E-A06B-E752ED8B2AF1}"/>
    <dgm:cxn modelId="{946A199D-54AD-4D3E-894F-9ED2B361AA9A}" type="presOf" srcId="{CEE86B33-6B07-46F0-BA9C-3EEA6D753F1B}" destId="{D2EE12A0-F199-4CD0-BEFC-9D3700FDA6F4}" srcOrd="0" destOrd="0" presId="urn:microsoft.com/office/officeart/2005/8/layout/vList5"/>
    <dgm:cxn modelId="{2FB79422-2BA6-4420-924D-6639595FEB06}" srcId="{F2F169E5-83AC-4892-916A-1D6CA847F24E}" destId="{5EAF70B7-3C04-4C54-BF01-89DB88F2E4B6}" srcOrd="7" destOrd="0" parTransId="{D12CF5EE-F5D7-48FC-B3B1-BB02F783E63E}" sibTransId="{A247EA62-876E-46E0-A93E-98A278261B4E}"/>
    <dgm:cxn modelId="{58375601-807D-4D1C-ACEF-A440590F4716}" srcId="{2D547DEE-FA18-4A99-9AF7-8FE64B969DBE}" destId="{6FB7D030-D03D-4951-8E4D-5AEF44BFFAD6}" srcOrd="0" destOrd="0" parTransId="{F85B413B-CE90-49F6-A1EF-1E9C4B531C8B}" sibTransId="{69635819-4711-4127-BED8-CA8E53688004}"/>
    <dgm:cxn modelId="{23B29DE7-C0C4-45CF-B5B4-403737BA2E55}" srcId="{F2F169E5-83AC-4892-916A-1D6CA847F24E}" destId="{1E8660A5-3384-4481-A423-2F6D03301674}" srcOrd="6" destOrd="0" parTransId="{2194AACE-07E1-4F1E-BF2C-E9610169B04C}" sibTransId="{D276C8D3-3CBF-4B57-95A7-1F5F05E5D66D}"/>
    <dgm:cxn modelId="{8E1CE559-950C-4332-B03A-70239BD3669A}" srcId="{1E8660A5-3384-4481-A423-2F6D03301674}" destId="{2E306234-D933-4826-BBB2-FA1C34E2A04A}" srcOrd="0" destOrd="0" parTransId="{5AF17B00-191E-4B75-B5EC-327AFBAC8EC0}" sibTransId="{897525AB-9545-4549-9A2E-B357BC9B2466}"/>
    <dgm:cxn modelId="{0C221357-D731-4B35-B257-59FD7A5BCC72}" srcId="{F2F169E5-83AC-4892-916A-1D6CA847F24E}" destId="{84C84DE6-3E9A-45D3-86AF-D1EAA61D1178}" srcOrd="0" destOrd="0" parTransId="{8022BA2E-7DE7-4B36-9B12-13A052BA0F58}" sibTransId="{68240FB5-00C8-49FF-B288-E37B9FD003F2}"/>
    <dgm:cxn modelId="{3CA8AEEE-40D8-462B-9E0B-7F42A3632B0A}" srcId="{F2F169E5-83AC-4892-916A-1D6CA847F24E}" destId="{CEE86B33-6B07-46F0-BA9C-3EEA6D753F1B}" srcOrd="1" destOrd="0" parTransId="{B3BCABC1-9917-461D-B3CE-815C0F8C8FFA}" sibTransId="{E887C255-3CD5-406B-839C-8B841864140A}"/>
    <dgm:cxn modelId="{B67C2D0A-1855-4CF6-A674-5267489C0F03}" type="presOf" srcId="{6FB7D030-D03D-4951-8E4D-5AEF44BFFAD6}" destId="{F8FE74F8-5D2C-475F-8DB9-C28A91D97F8F}" srcOrd="0" destOrd="0" presId="urn:microsoft.com/office/officeart/2005/8/layout/vList5"/>
    <dgm:cxn modelId="{8184B75D-1D7F-4430-B796-FF218B609D84}" type="presOf" srcId="{2E306234-D933-4826-BBB2-FA1C34E2A04A}" destId="{4228F139-05E0-4BCC-8055-C8B95A26FFA3}" srcOrd="0" destOrd="0" presId="urn:microsoft.com/office/officeart/2005/8/layout/vList5"/>
    <dgm:cxn modelId="{1F14992B-34CC-42CA-9E65-5BCA63D74E03}" type="presOf" srcId="{F2F169E5-83AC-4892-916A-1D6CA847F24E}" destId="{913F5681-D360-47DB-A42B-17B4FABDCB2E}" srcOrd="0" destOrd="0" presId="urn:microsoft.com/office/officeart/2005/8/layout/vList5"/>
    <dgm:cxn modelId="{590303CC-73ED-4170-8DD3-1005BC53831F}" type="presParOf" srcId="{913F5681-D360-47DB-A42B-17B4FABDCB2E}" destId="{94AC7541-6698-4D6C-BE81-74CE99C221FD}" srcOrd="0" destOrd="0" presId="urn:microsoft.com/office/officeart/2005/8/layout/vList5"/>
    <dgm:cxn modelId="{D950BF57-7F14-4AB4-8CA5-EB80F1876219}" type="presParOf" srcId="{94AC7541-6698-4D6C-BE81-74CE99C221FD}" destId="{D33B73CE-1A20-4CD5-B671-844673AD05C2}" srcOrd="0" destOrd="0" presId="urn:microsoft.com/office/officeart/2005/8/layout/vList5"/>
    <dgm:cxn modelId="{2178B6C0-DFBB-4247-AB57-2A7485DDFC3A}" type="presParOf" srcId="{94AC7541-6698-4D6C-BE81-74CE99C221FD}" destId="{EA979E3F-10B5-44E8-AFC1-A8E2F04A1B72}" srcOrd="1" destOrd="0" presId="urn:microsoft.com/office/officeart/2005/8/layout/vList5"/>
    <dgm:cxn modelId="{10419057-017E-4A92-896D-86ABCCF85716}" type="presParOf" srcId="{913F5681-D360-47DB-A42B-17B4FABDCB2E}" destId="{433392B4-B75B-4AB5-86A5-24A35D3E86A2}" srcOrd="1" destOrd="0" presId="urn:microsoft.com/office/officeart/2005/8/layout/vList5"/>
    <dgm:cxn modelId="{2FC01A62-9C10-447B-8FBA-410C16A5120B}" type="presParOf" srcId="{913F5681-D360-47DB-A42B-17B4FABDCB2E}" destId="{CF6C8F78-8B40-448A-A950-F2934B269DC8}" srcOrd="2" destOrd="0" presId="urn:microsoft.com/office/officeart/2005/8/layout/vList5"/>
    <dgm:cxn modelId="{BADE5CD2-FBF7-4894-966D-AB4E5E9E5E69}" type="presParOf" srcId="{CF6C8F78-8B40-448A-A950-F2934B269DC8}" destId="{D2EE12A0-F199-4CD0-BEFC-9D3700FDA6F4}" srcOrd="0" destOrd="0" presId="urn:microsoft.com/office/officeart/2005/8/layout/vList5"/>
    <dgm:cxn modelId="{6471C103-B5B2-46DD-BD96-C85560EE6C58}" type="presParOf" srcId="{CF6C8F78-8B40-448A-A950-F2934B269DC8}" destId="{97B7AB90-3361-4D5C-A959-0DB905E65726}" srcOrd="1" destOrd="0" presId="urn:microsoft.com/office/officeart/2005/8/layout/vList5"/>
    <dgm:cxn modelId="{B4617ADB-620F-47F8-B6B5-19A47B4C5E7E}" type="presParOf" srcId="{913F5681-D360-47DB-A42B-17B4FABDCB2E}" destId="{2C167D3B-6C32-4DE6-B1BC-60BF18334A60}" srcOrd="3" destOrd="0" presId="urn:microsoft.com/office/officeart/2005/8/layout/vList5"/>
    <dgm:cxn modelId="{C884C274-6432-4605-858A-D88D59952899}" type="presParOf" srcId="{913F5681-D360-47DB-A42B-17B4FABDCB2E}" destId="{A1CB4352-9B4A-46A2-8196-2B8FCE1CB6B1}" srcOrd="4" destOrd="0" presId="urn:microsoft.com/office/officeart/2005/8/layout/vList5"/>
    <dgm:cxn modelId="{A1A3AC00-A601-4836-BADB-0DDB819B16C1}" type="presParOf" srcId="{A1CB4352-9B4A-46A2-8196-2B8FCE1CB6B1}" destId="{CFD31A31-D23F-4732-A8BD-08AE92AAD2B8}" srcOrd="0" destOrd="0" presId="urn:microsoft.com/office/officeart/2005/8/layout/vList5"/>
    <dgm:cxn modelId="{D894653D-906B-460E-A166-D90BDEF75D7F}" type="presParOf" srcId="{A1CB4352-9B4A-46A2-8196-2B8FCE1CB6B1}" destId="{6170134A-9117-4565-B908-CEDB27CE11C7}" srcOrd="1" destOrd="0" presId="urn:microsoft.com/office/officeart/2005/8/layout/vList5"/>
    <dgm:cxn modelId="{A49419DB-011A-4857-8340-F69DBABCAD4E}" type="presParOf" srcId="{913F5681-D360-47DB-A42B-17B4FABDCB2E}" destId="{2C5469DC-1956-42A4-B332-8B0DCD9739E9}" srcOrd="5" destOrd="0" presId="urn:microsoft.com/office/officeart/2005/8/layout/vList5"/>
    <dgm:cxn modelId="{F590F92B-6F1C-414C-BEBB-7E48CD4CF241}" type="presParOf" srcId="{913F5681-D360-47DB-A42B-17B4FABDCB2E}" destId="{2A276851-E61E-44ED-B446-30DCB5894750}" srcOrd="6" destOrd="0" presId="urn:microsoft.com/office/officeart/2005/8/layout/vList5"/>
    <dgm:cxn modelId="{E5EFFDF2-B7B3-42F7-B72D-08F7A10025C6}" type="presParOf" srcId="{2A276851-E61E-44ED-B446-30DCB5894750}" destId="{0715789D-2219-4A45-8968-8F31828C7F5E}" srcOrd="0" destOrd="0" presId="urn:microsoft.com/office/officeart/2005/8/layout/vList5"/>
    <dgm:cxn modelId="{C97B7770-E2DD-4A02-AF8D-F8015A4A9E50}" type="presParOf" srcId="{2A276851-E61E-44ED-B446-30DCB5894750}" destId="{EEE9EE3E-E080-46B9-8160-63206170F1D9}" srcOrd="1" destOrd="0" presId="urn:microsoft.com/office/officeart/2005/8/layout/vList5"/>
    <dgm:cxn modelId="{9C6F0C23-7C78-4A6C-AB34-170F9DE8BA8D}" type="presParOf" srcId="{913F5681-D360-47DB-A42B-17B4FABDCB2E}" destId="{396F24F3-753D-428C-A2A6-D5AA5C12206B}" srcOrd="7" destOrd="0" presId="urn:microsoft.com/office/officeart/2005/8/layout/vList5"/>
    <dgm:cxn modelId="{03593D65-EEB0-47D5-BE3B-0D312784564B}" type="presParOf" srcId="{913F5681-D360-47DB-A42B-17B4FABDCB2E}" destId="{B87747F6-9BAC-4EAD-B928-634D25EC476F}" srcOrd="8" destOrd="0" presId="urn:microsoft.com/office/officeart/2005/8/layout/vList5"/>
    <dgm:cxn modelId="{A928425D-CF3C-4E5A-B70A-359EFC9DE808}" type="presParOf" srcId="{B87747F6-9BAC-4EAD-B928-634D25EC476F}" destId="{F4509A75-9204-4E19-B6CC-D389C8FC50F8}" srcOrd="0" destOrd="0" presId="urn:microsoft.com/office/officeart/2005/8/layout/vList5"/>
    <dgm:cxn modelId="{D864F910-8D2B-4DCC-AF36-8FACF847F2B1}" type="presParOf" srcId="{B87747F6-9BAC-4EAD-B928-634D25EC476F}" destId="{F8FE74F8-5D2C-475F-8DB9-C28A91D97F8F}" srcOrd="1" destOrd="0" presId="urn:microsoft.com/office/officeart/2005/8/layout/vList5"/>
    <dgm:cxn modelId="{FA1CF34B-E2F6-4B99-A936-8EA186485615}" type="presParOf" srcId="{913F5681-D360-47DB-A42B-17B4FABDCB2E}" destId="{E937C5AE-F1C6-4E51-AD56-AC312901C329}" srcOrd="9" destOrd="0" presId="urn:microsoft.com/office/officeart/2005/8/layout/vList5"/>
    <dgm:cxn modelId="{5313FC3D-F205-4A91-9953-803905550DD2}" type="presParOf" srcId="{913F5681-D360-47DB-A42B-17B4FABDCB2E}" destId="{4596B6EB-F876-49EA-8CE6-60C0ABF876CF}" srcOrd="10" destOrd="0" presId="urn:microsoft.com/office/officeart/2005/8/layout/vList5"/>
    <dgm:cxn modelId="{96F23348-B8D0-4F13-BF3C-70AC43BBA028}" type="presParOf" srcId="{4596B6EB-F876-49EA-8CE6-60C0ABF876CF}" destId="{C9046249-CF1B-4A72-972D-965C0E9A6F32}" srcOrd="0" destOrd="0" presId="urn:microsoft.com/office/officeart/2005/8/layout/vList5"/>
    <dgm:cxn modelId="{5834A872-3D3D-4844-9FD6-E07115CACC18}" type="presParOf" srcId="{4596B6EB-F876-49EA-8CE6-60C0ABF876CF}" destId="{C58F79B8-DBF4-4CC5-B4CD-63C33EC4E70F}" srcOrd="1" destOrd="0" presId="urn:microsoft.com/office/officeart/2005/8/layout/vList5"/>
    <dgm:cxn modelId="{C7D41B25-24B7-4F67-8FD1-C5043290B47A}" type="presParOf" srcId="{913F5681-D360-47DB-A42B-17B4FABDCB2E}" destId="{B4206E44-55C8-4633-952E-735A0CC37788}" srcOrd="11" destOrd="0" presId="urn:microsoft.com/office/officeart/2005/8/layout/vList5"/>
    <dgm:cxn modelId="{CC9DFCF0-EEEF-45D0-9038-BF04E0FEC29B}" type="presParOf" srcId="{913F5681-D360-47DB-A42B-17B4FABDCB2E}" destId="{15111B55-E974-4A0E-A8F9-986A5BD91831}" srcOrd="12" destOrd="0" presId="urn:microsoft.com/office/officeart/2005/8/layout/vList5"/>
    <dgm:cxn modelId="{2C628C3D-79DE-4394-9108-95BB5C12703E}" type="presParOf" srcId="{15111B55-E974-4A0E-A8F9-986A5BD91831}" destId="{3A661AD6-D46D-4575-B780-0AC0363A4986}" srcOrd="0" destOrd="0" presId="urn:microsoft.com/office/officeart/2005/8/layout/vList5"/>
    <dgm:cxn modelId="{586A9705-5749-431A-BFAC-3766A2453B22}" type="presParOf" srcId="{15111B55-E974-4A0E-A8F9-986A5BD91831}" destId="{4228F139-05E0-4BCC-8055-C8B95A26FFA3}" srcOrd="1" destOrd="0" presId="urn:microsoft.com/office/officeart/2005/8/layout/vList5"/>
    <dgm:cxn modelId="{EAF21827-10A5-4101-AAEA-76683F5CCF4F}" type="presParOf" srcId="{913F5681-D360-47DB-A42B-17B4FABDCB2E}" destId="{7FB1452A-59BA-4442-ADF9-0AC9664FD688}" srcOrd="13" destOrd="0" presId="urn:microsoft.com/office/officeart/2005/8/layout/vList5"/>
    <dgm:cxn modelId="{4C48869A-B25E-40F5-A55E-5484C62E4349}" type="presParOf" srcId="{913F5681-D360-47DB-A42B-17B4FABDCB2E}" destId="{829FB3D1-5B9F-4FE9-ACF1-D4BE7F321150}" srcOrd="14" destOrd="0" presId="urn:microsoft.com/office/officeart/2005/8/layout/vList5"/>
    <dgm:cxn modelId="{3A19F8D3-5BB1-4DE3-B1E5-540D75E7F72F}" type="presParOf" srcId="{829FB3D1-5B9F-4FE9-ACF1-D4BE7F321150}" destId="{AB67DFE9-041B-4CFF-97D0-680F98767166}" srcOrd="0" destOrd="0" presId="urn:microsoft.com/office/officeart/2005/8/layout/vList5"/>
    <dgm:cxn modelId="{629F0B91-E6E1-49CF-997D-3CB5707C2692}" type="presParOf" srcId="{829FB3D1-5B9F-4FE9-ACF1-D4BE7F321150}" destId="{9E315E5C-B2E2-4E21-B52C-0D860ACC27C4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09CAC8-4484-4C8E-800B-E399ABDD4FCB}">
      <dsp:nvSpPr>
        <dsp:cNvPr id="0" name=""/>
        <dsp:cNvSpPr/>
      </dsp:nvSpPr>
      <dsp:spPr>
        <a:xfrm>
          <a:off x="29" y="611167"/>
          <a:ext cx="2848570" cy="979200"/>
        </a:xfrm>
        <a:prstGeom prst="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alpha val="90000"/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808" tIns="138176" rIns="241808" bIns="138176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DIET</a:t>
          </a:r>
        </a:p>
      </dsp:txBody>
      <dsp:txXfrm>
        <a:off x="29" y="611167"/>
        <a:ext cx="2848570" cy="979200"/>
      </dsp:txXfrm>
    </dsp:sp>
    <dsp:sp modelId="{0BE07483-B4DC-4CE6-9FBA-ADE653E1190E}">
      <dsp:nvSpPr>
        <dsp:cNvPr id="0" name=""/>
        <dsp:cNvSpPr/>
      </dsp:nvSpPr>
      <dsp:spPr>
        <a:xfrm>
          <a:off x="29" y="1590367"/>
          <a:ext cx="2848570" cy="1913265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Diet is the total intake of substances that provide nutrition &amp; energy.</a:t>
          </a:r>
        </a:p>
      </dsp:txBody>
      <dsp:txXfrm>
        <a:off x="29" y="1590367"/>
        <a:ext cx="2848570" cy="1913265"/>
      </dsp:txXfrm>
    </dsp:sp>
    <dsp:sp modelId="{7AED1993-1B32-4511-9331-1BDDA7ACF324}">
      <dsp:nvSpPr>
        <dsp:cNvPr id="0" name=""/>
        <dsp:cNvSpPr/>
      </dsp:nvSpPr>
      <dsp:spPr>
        <a:xfrm>
          <a:off x="3247399" y="611167"/>
          <a:ext cx="2848570" cy="979200"/>
        </a:xfrm>
        <a:prstGeom prst="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40000"/>
                <a:tint val="98000"/>
                <a:satMod val="110000"/>
                <a:lumMod val="104000"/>
              </a:schemeClr>
            </a:gs>
            <a:gs pos="69000">
              <a:schemeClr val="accent2">
                <a:alpha val="90000"/>
                <a:hueOff val="0"/>
                <a:satOff val="0"/>
                <a:lumOff val="0"/>
                <a:alphaOff val="-40000"/>
                <a:shade val="88000"/>
                <a:satMod val="130000"/>
                <a:lumMod val="92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4000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808" tIns="138176" rIns="241808" bIns="138176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NUTRITION</a:t>
          </a:r>
        </a:p>
      </dsp:txBody>
      <dsp:txXfrm>
        <a:off x="3247399" y="611167"/>
        <a:ext cx="2848570" cy="979200"/>
      </dsp:txXfrm>
    </dsp:sp>
    <dsp:sp modelId="{F9BC5FF8-B5E1-459F-B872-81A1CB6C37AB}">
      <dsp:nvSpPr>
        <dsp:cNvPr id="0" name=""/>
        <dsp:cNvSpPr/>
      </dsp:nvSpPr>
      <dsp:spPr>
        <a:xfrm>
          <a:off x="3247399" y="1590367"/>
          <a:ext cx="2848570" cy="1913265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Nutrition is a science of how the body utilizes food to meet the requirements for development, growth, repairs &amp; maintenance. </a:t>
          </a:r>
        </a:p>
      </dsp:txBody>
      <dsp:txXfrm>
        <a:off x="3247399" y="1590367"/>
        <a:ext cx="2848570" cy="19132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1A534F-A6E5-44FB-BA05-E93A98054B29}">
      <dsp:nvSpPr>
        <dsp:cNvPr id="0" name=""/>
        <dsp:cNvSpPr/>
      </dsp:nvSpPr>
      <dsp:spPr>
        <a:xfrm>
          <a:off x="4572000" y="2683299"/>
          <a:ext cx="3921004" cy="2722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100"/>
              </a:lnTo>
              <a:lnTo>
                <a:pt x="3921004" y="136100"/>
              </a:lnTo>
              <a:lnTo>
                <a:pt x="3921004" y="272201"/>
              </a:lnTo>
            </a:path>
          </a:pathLst>
        </a:custGeom>
        <a:noFill/>
        <a:ln w="15875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C28F4-8D5D-402C-A0BD-148F16BA35CB}">
      <dsp:nvSpPr>
        <dsp:cNvPr id="0" name=""/>
        <dsp:cNvSpPr/>
      </dsp:nvSpPr>
      <dsp:spPr>
        <a:xfrm>
          <a:off x="4572000" y="2683299"/>
          <a:ext cx="2352602" cy="2722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100"/>
              </a:lnTo>
              <a:lnTo>
                <a:pt x="2352602" y="136100"/>
              </a:lnTo>
              <a:lnTo>
                <a:pt x="2352602" y="272201"/>
              </a:lnTo>
            </a:path>
          </a:pathLst>
        </a:custGeom>
        <a:noFill/>
        <a:ln w="15875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B62EB1-135E-4E95-AF94-A52C246647B4}">
      <dsp:nvSpPr>
        <dsp:cNvPr id="0" name=""/>
        <dsp:cNvSpPr/>
      </dsp:nvSpPr>
      <dsp:spPr>
        <a:xfrm>
          <a:off x="4572000" y="2683299"/>
          <a:ext cx="784200" cy="2722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100"/>
              </a:lnTo>
              <a:lnTo>
                <a:pt x="784200" y="136100"/>
              </a:lnTo>
              <a:lnTo>
                <a:pt x="784200" y="272201"/>
              </a:lnTo>
            </a:path>
          </a:pathLst>
        </a:custGeom>
        <a:noFill/>
        <a:ln w="15875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F47049-2DD6-443B-A92C-6D7FE1DE2FC9}">
      <dsp:nvSpPr>
        <dsp:cNvPr id="0" name=""/>
        <dsp:cNvSpPr/>
      </dsp:nvSpPr>
      <dsp:spPr>
        <a:xfrm>
          <a:off x="3787799" y="2683299"/>
          <a:ext cx="784200" cy="272201"/>
        </a:xfrm>
        <a:custGeom>
          <a:avLst/>
          <a:gdLst/>
          <a:ahLst/>
          <a:cxnLst/>
          <a:rect l="0" t="0" r="0" b="0"/>
          <a:pathLst>
            <a:path>
              <a:moveTo>
                <a:pt x="784200" y="0"/>
              </a:moveTo>
              <a:lnTo>
                <a:pt x="784200" y="136100"/>
              </a:lnTo>
              <a:lnTo>
                <a:pt x="0" y="136100"/>
              </a:lnTo>
              <a:lnTo>
                <a:pt x="0" y="272201"/>
              </a:lnTo>
            </a:path>
          </a:pathLst>
        </a:custGeom>
        <a:noFill/>
        <a:ln w="15875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7EB1BA-223F-43A0-B989-2F4DD91B478E}">
      <dsp:nvSpPr>
        <dsp:cNvPr id="0" name=""/>
        <dsp:cNvSpPr/>
      </dsp:nvSpPr>
      <dsp:spPr>
        <a:xfrm>
          <a:off x="2219397" y="2683299"/>
          <a:ext cx="2352602" cy="272201"/>
        </a:xfrm>
        <a:custGeom>
          <a:avLst/>
          <a:gdLst/>
          <a:ahLst/>
          <a:cxnLst/>
          <a:rect l="0" t="0" r="0" b="0"/>
          <a:pathLst>
            <a:path>
              <a:moveTo>
                <a:pt x="2352602" y="0"/>
              </a:moveTo>
              <a:lnTo>
                <a:pt x="2352602" y="136100"/>
              </a:lnTo>
              <a:lnTo>
                <a:pt x="0" y="136100"/>
              </a:lnTo>
              <a:lnTo>
                <a:pt x="0" y="272201"/>
              </a:lnTo>
            </a:path>
          </a:pathLst>
        </a:custGeom>
        <a:noFill/>
        <a:ln w="15875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A0E46D-EA1F-4F01-A980-2072A21E87B9}">
      <dsp:nvSpPr>
        <dsp:cNvPr id="0" name=""/>
        <dsp:cNvSpPr/>
      </dsp:nvSpPr>
      <dsp:spPr>
        <a:xfrm>
          <a:off x="650995" y="2683299"/>
          <a:ext cx="3921004" cy="272201"/>
        </a:xfrm>
        <a:custGeom>
          <a:avLst/>
          <a:gdLst/>
          <a:ahLst/>
          <a:cxnLst/>
          <a:rect l="0" t="0" r="0" b="0"/>
          <a:pathLst>
            <a:path>
              <a:moveTo>
                <a:pt x="3921004" y="0"/>
              </a:moveTo>
              <a:lnTo>
                <a:pt x="3921004" y="136100"/>
              </a:lnTo>
              <a:lnTo>
                <a:pt x="0" y="136100"/>
              </a:lnTo>
              <a:lnTo>
                <a:pt x="0" y="272201"/>
              </a:lnTo>
            </a:path>
          </a:pathLst>
        </a:custGeom>
        <a:noFill/>
        <a:ln w="15875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056AE5-6DFB-407B-85DC-3ACFA357BA54}">
      <dsp:nvSpPr>
        <dsp:cNvPr id="0" name=""/>
        <dsp:cNvSpPr/>
      </dsp:nvSpPr>
      <dsp:spPr>
        <a:xfrm>
          <a:off x="3923900" y="2035199"/>
          <a:ext cx="1296199" cy="648099"/>
        </a:xfrm>
        <a:prstGeom prst="flowChartPunchedTape">
          <a:avLst/>
        </a:prstGeom>
        <a:gradFill rotWithShape="1">
          <a:gsLst>
            <a:gs pos="0">
              <a:schemeClr val="dk1">
                <a:tint val="98000"/>
                <a:satMod val="110000"/>
                <a:lumMod val="104000"/>
              </a:schemeClr>
            </a:gs>
            <a:gs pos="69000">
              <a:schemeClr val="dk1">
                <a:shade val="88000"/>
                <a:satMod val="130000"/>
                <a:lumMod val="92000"/>
              </a:schemeClr>
            </a:gs>
            <a:gs pos="100000">
              <a:schemeClr val="dk1"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38100" h="12700" prst="softRound"/>
        </a:sp3d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COMPONENTS</a:t>
          </a:r>
        </a:p>
      </dsp:txBody>
      <dsp:txXfrm>
        <a:off x="3923900" y="2164819"/>
        <a:ext cx="1296199" cy="388859"/>
      </dsp:txXfrm>
    </dsp:sp>
    <dsp:sp modelId="{E5915C87-45F6-4DB7-982F-C599776012A2}">
      <dsp:nvSpPr>
        <dsp:cNvPr id="0" name=""/>
        <dsp:cNvSpPr/>
      </dsp:nvSpPr>
      <dsp:spPr>
        <a:xfrm>
          <a:off x="2895" y="2955500"/>
          <a:ext cx="1296199" cy="648099"/>
        </a:xfrm>
        <a:prstGeom prst="rect">
          <a:avLst/>
        </a:prstGeom>
        <a:gradFill rotWithShape="1">
          <a:gsLst>
            <a:gs pos="0">
              <a:schemeClr val="dk1">
                <a:tint val="98000"/>
                <a:satMod val="110000"/>
                <a:lumMod val="104000"/>
              </a:schemeClr>
            </a:gs>
            <a:gs pos="69000">
              <a:schemeClr val="dk1">
                <a:shade val="88000"/>
                <a:satMod val="130000"/>
                <a:lumMod val="92000"/>
              </a:schemeClr>
            </a:gs>
            <a:gs pos="100000">
              <a:schemeClr val="dk1"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38100" h="12700" prst="softRound"/>
        </a:sp3d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CARBOHYDDRATES</a:t>
          </a:r>
        </a:p>
      </dsp:txBody>
      <dsp:txXfrm>
        <a:off x="2895" y="2955500"/>
        <a:ext cx="1296199" cy="648099"/>
      </dsp:txXfrm>
    </dsp:sp>
    <dsp:sp modelId="{06CD0D7C-BA3F-4A3D-AB58-A3685C32808B}">
      <dsp:nvSpPr>
        <dsp:cNvPr id="0" name=""/>
        <dsp:cNvSpPr/>
      </dsp:nvSpPr>
      <dsp:spPr>
        <a:xfrm>
          <a:off x="1571297" y="2955500"/>
          <a:ext cx="1296199" cy="648099"/>
        </a:xfrm>
        <a:prstGeom prst="rect">
          <a:avLst/>
        </a:prstGeom>
        <a:gradFill rotWithShape="1">
          <a:gsLst>
            <a:gs pos="0">
              <a:schemeClr val="dk1">
                <a:tint val="98000"/>
                <a:satMod val="110000"/>
                <a:lumMod val="104000"/>
              </a:schemeClr>
            </a:gs>
            <a:gs pos="69000">
              <a:schemeClr val="dk1">
                <a:shade val="88000"/>
                <a:satMod val="130000"/>
                <a:lumMod val="92000"/>
              </a:schemeClr>
            </a:gs>
            <a:gs pos="100000">
              <a:schemeClr val="dk1"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38100" h="12700" prst="softRound"/>
        </a:sp3d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VITAMINES</a:t>
          </a:r>
        </a:p>
      </dsp:txBody>
      <dsp:txXfrm>
        <a:off x="1571297" y="2955500"/>
        <a:ext cx="1296199" cy="648099"/>
      </dsp:txXfrm>
    </dsp:sp>
    <dsp:sp modelId="{9D4B5863-3BBE-4687-9FC5-381B61955B5F}">
      <dsp:nvSpPr>
        <dsp:cNvPr id="0" name=""/>
        <dsp:cNvSpPr/>
      </dsp:nvSpPr>
      <dsp:spPr>
        <a:xfrm>
          <a:off x="3139699" y="2955500"/>
          <a:ext cx="1296199" cy="648099"/>
        </a:xfrm>
        <a:prstGeom prst="rect">
          <a:avLst/>
        </a:prstGeom>
        <a:gradFill rotWithShape="1">
          <a:gsLst>
            <a:gs pos="0">
              <a:schemeClr val="dk1">
                <a:tint val="98000"/>
                <a:satMod val="110000"/>
                <a:lumMod val="104000"/>
              </a:schemeClr>
            </a:gs>
            <a:gs pos="69000">
              <a:schemeClr val="dk1">
                <a:shade val="88000"/>
                <a:satMod val="130000"/>
                <a:lumMod val="92000"/>
              </a:schemeClr>
            </a:gs>
            <a:gs pos="100000">
              <a:schemeClr val="dk1"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38100" h="12700" prst="softRound"/>
        </a:sp3d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PROTEINS</a:t>
          </a:r>
        </a:p>
      </dsp:txBody>
      <dsp:txXfrm>
        <a:off x="3139699" y="2955500"/>
        <a:ext cx="1296199" cy="648099"/>
      </dsp:txXfrm>
    </dsp:sp>
    <dsp:sp modelId="{D8BF26C4-9ADB-4417-B7B2-1AD45F327F30}">
      <dsp:nvSpPr>
        <dsp:cNvPr id="0" name=""/>
        <dsp:cNvSpPr/>
      </dsp:nvSpPr>
      <dsp:spPr>
        <a:xfrm>
          <a:off x="4708100" y="2955500"/>
          <a:ext cx="1296199" cy="648099"/>
        </a:xfrm>
        <a:prstGeom prst="rect">
          <a:avLst/>
        </a:prstGeom>
        <a:gradFill rotWithShape="1">
          <a:gsLst>
            <a:gs pos="0">
              <a:schemeClr val="dk1">
                <a:tint val="98000"/>
                <a:satMod val="110000"/>
                <a:lumMod val="104000"/>
              </a:schemeClr>
            </a:gs>
            <a:gs pos="69000">
              <a:schemeClr val="dk1">
                <a:shade val="88000"/>
                <a:satMod val="130000"/>
                <a:lumMod val="92000"/>
              </a:schemeClr>
            </a:gs>
            <a:gs pos="100000">
              <a:schemeClr val="dk1"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38100" h="12700" prst="softRound"/>
        </a:sp3d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MINERALS</a:t>
          </a:r>
        </a:p>
      </dsp:txBody>
      <dsp:txXfrm>
        <a:off x="4708100" y="2955500"/>
        <a:ext cx="1296199" cy="648099"/>
      </dsp:txXfrm>
    </dsp:sp>
    <dsp:sp modelId="{B293466D-249E-4CAD-A531-6CBC12A57DD3}">
      <dsp:nvSpPr>
        <dsp:cNvPr id="0" name=""/>
        <dsp:cNvSpPr/>
      </dsp:nvSpPr>
      <dsp:spPr>
        <a:xfrm>
          <a:off x="6276502" y="2955500"/>
          <a:ext cx="1296199" cy="648099"/>
        </a:xfrm>
        <a:prstGeom prst="rect">
          <a:avLst/>
        </a:prstGeom>
        <a:gradFill rotWithShape="1">
          <a:gsLst>
            <a:gs pos="0">
              <a:schemeClr val="dk1">
                <a:tint val="98000"/>
                <a:satMod val="110000"/>
                <a:lumMod val="104000"/>
              </a:schemeClr>
            </a:gs>
            <a:gs pos="69000">
              <a:schemeClr val="dk1">
                <a:shade val="88000"/>
                <a:satMod val="130000"/>
                <a:lumMod val="92000"/>
              </a:schemeClr>
            </a:gs>
            <a:gs pos="100000">
              <a:schemeClr val="dk1"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38100" h="12700" prst="softRound"/>
        </a:sp3d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WATER</a:t>
          </a:r>
        </a:p>
      </dsp:txBody>
      <dsp:txXfrm>
        <a:off x="6276502" y="2955500"/>
        <a:ext cx="1296199" cy="648099"/>
      </dsp:txXfrm>
    </dsp:sp>
    <dsp:sp modelId="{9FBE353A-CF41-453F-AAD0-A56ECADF943F}">
      <dsp:nvSpPr>
        <dsp:cNvPr id="0" name=""/>
        <dsp:cNvSpPr/>
      </dsp:nvSpPr>
      <dsp:spPr>
        <a:xfrm>
          <a:off x="7844904" y="2955500"/>
          <a:ext cx="1296199" cy="648099"/>
        </a:xfrm>
        <a:prstGeom prst="rect">
          <a:avLst/>
        </a:prstGeom>
        <a:gradFill rotWithShape="1">
          <a:gsLst>
            <a:gs pos="0">
              <a:schemeClr val="dk1">
                <a:tint val="98000"/>
                <a:satMod val="110000"/>
                <a:lumMod val="104000"/>
              </a:schemeClr>
            </a:gs>
            <a:gs pos="69000">
              <a:schemeClr val="dk1">
                <a:shade val="88000"/>
                <a:satMod val="130000"/>
                <a:lumMod val="92000"/>
              </a:schemeClr>
            </a:gs>
            <a:gs pos="100000">
              <a:schemeClr val="dk1"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38100" h="12700" prst="softRound"/>
        </a:sp3d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FATS</a:t>
          </a:r>
        </a:p>
      </dsp:txBody>
      <dsp:txXfrm>
        <a:off x="7844904" y="2955500"/>
        <a:ext cx="1296199" cy="6480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979E3F-10B5-44E8-AFC1-A8E2F04A1B72}">
      <dsp:nvSpPr>
        <dsp:cNvPr id="0" name=""/>
        <dsp:cNvSpPr/>
      </dsp:nvSpPr>
      <dsp:spPr>
        <a:xfrm rot="5400000">
          <a:off x="5867304" y="-355062"/>
          <a:ext cx="493967" cy="1327994"/>
        </a:xfrm>
        <a:prstGeom prst="round2SameRect">
          <a:avLst/>
        </a:prstGeom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ln w="95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TIMES(IN MINS)</a:t>
          </a:r>
        </a:p>
      </dsp:txBody>
      <dsp:txXfrm rot="-5400000">
        <a:off x="5450291" y="86064"/>
        <a:ext cx="1303881" cy="445741"/>
      </dsp:txXfrm>
    </dsp:sp>
    <dsp:sp modelId="{D33B73CE-1A20-4CD5-B671-844673AD05C2}">
      <dsp:nvSpPr>
        <dsp:cNvPr id="0" name=""/>
        <dsp:cNvSpPr/>
      </dsp:nvSpPr>
      <dsp:spPr>
        <a:xfrm>
          <a:off x="2192252" y="50799"/>
          <a:ext cx="3236976" cy="617459"/>
        </a:xfrm>
        <a:prstGeom prst="roundRect">
          <a:avLst/>
        </a:prstGeom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FOOD ITEMS</a:t>
          </a:r>
        </a:p>
      </dsp:txBody>
      <dsp:txXfrm>
        <a:off x="2222394" y="80941"/>
        <a:ext cx="3176692" cy="557175"/>
      </dsp:txXfrm>
    </dsp:sp>
    <dsp:sp modelId="{97B7AB90-3361-4D5C-A959-0DB905E65726}">
      <dsp:nvSpPr>
        <dsp:cNvPr id="0" name=""/>
        <dsp:cNvSpPr/>
      </dsp:nvSpPr>
      <dsp:spPr>
        <a:xfrm rot="5400000">
          <a:off x="5867304" y="293270"/>
          <a:ext cx="493967" cy="132799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5</a:t>
          </a:r>
        </a:p>
      </dsp:txBody>
      <dsp:txXfrm rot="-5400000">
        <a:off x="5450291" y="734397"/>
        <a:ext cx="1303881" cy="445741"/>
      </dsp:txXfrm>
    </dsp:sp>
    <dsp:sp modelId="{D2EE12A0-F199-4CD0-BEFC-9D3700FDA6F4}">
      <dsp:nvSpPr>
        <dsp:cNvPr id="0" name=""/>
        <dsp:cNvSpPr/>
      </dsp:nvSpPr>
      <dsp:spPr>
        <a:xfrm>
          <a:off x="2213314" y="648537"/>
          <a:ext cx="3236976" cy="61745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l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FRESH FRUITS &amp; VEGETABLES</a:t>
          </a:r>
        </a:p>
      </dsp:txBody>
      <dsp:txXfrm>
        <a:off x="2243456" y="678679"/>
        <a:ext cx="3176692" cy="557175"/>
      </dsp:txXfrm>
    </dsp:sp>
    <dsp:sp modelId="{6170134A-9117-4565-B908-CEDB27CE11C7}">
      <dsp:nvSpPr>
        <dsp:cNvPr id="0" name=""/>
        <dsp:cNvSpPr/>
      </dsp:nvSpPr>
      <dsp:spPr>
        <a:xfrm rot="5400000">
          <a:off x="5867304" y="941603"/>
          <a:ext cx="493967" cy="132799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20-40</a:t>
          </a:r>
        </a:p>
      </dsp:txBody>
      <dsp:txXfrm rot="-5400000">
        <a:off x="5450291" y="1382730"/>
        <a:ext cx="1303881" cy="445741"/>
      </dsp:txXfrm>
    </dsp:sp>
    <dsp:sp modelId="{CFD31A31-D23F-4732-A8BD-08AE92AAD2B8}">
      <dsp:nvSpPr>
        <dsp:cNvPr id="0" name=""/>
        <dsp:cNvSpPr/>
      </dsp:nvSpPr>
      <dsp:spPr>
        <a:xfrm>
          <a:off x="2213314" y="1296870"/>
          <a:ext cx="3236976" cy="61745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l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TOFFEES &amp; CHOCOLATES</a:t>
          </a:r>
        </a:p>
      </dsp:txBody>
      <dsp:txXfrm>
        <a:off x="2243456" y="1327012"/>
        <a:ext cx="3176692" cy="557175"/>
      </dsp:txXfrm>
    </dsp:sp>
    <dsp:sp modelId="{EEE9EE3E-E080-46B9-8160-63206170F1D9}">
      <dsp:nvSpPr>
        <dsp:cNvPr id="0" name=""/>
        <dsp:cNvSpPr/>
      </dsp:nvSpPr>
      <dsp:spPr>
        <a:xfrm rot="5400000">
          <a:off x="5867304" y="1589936"/>
          <a:ext cx="493967" cy="132799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15</a:t>
          </a:r>
        </a:p>
      </dsp:txBody>
      <dsp:txXfrm rot="-5400000">
        <a:off x="5450291" y="2031063"/>
        <a:ext cx="1303881" cy="445741"/>
      </dsp:txXfrm>
    </dsp:sp>
    <dsp:sp modelId="{0715789D-2219-4A45-8968-8F31828C7F5E}">
      <dsp:nvSpPr>
        <dsp:cNvPr id="0" name=""/>
        <dsp:cNvSpPr/>
      </dsp:nvSpPr>
      <dsp:spPr>
        <a:xfrm>
          <a:off x="2213314" y="1945203"/>
          <a:ext cx="3236976" cy="61745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l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SUGAR CHEWING GUM</a:t>
          </a:r>
        </a:p>
      </dsp:txBody>
      <dsp:txXfrm>
        <a:off x="2243456" y="1975345"/>
        <a:ext cx="3176692" cy="557175"/>
      </dsp:txXfrm>
    </dsp:sp>
    <dsp:sp modelId="{F8FE74F8-5D2C-475F-8DB9-C28A91D97F8F}">
      <dsp:nvSpPr>
        <dsp:cNvPr id="0" name=""/>
        <dsp:cNvSpPr/>
      </dsp:nvSpPr>
      <dsp:spPr>
        <a:xfrm rot="5400000">
          <a:off x="5867304" y="2238269"/>
          <a:ext cx="493967" cy="132799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8</a:t>
          </a:r>
        </a:p>
      </dsp:txBody>
      <dsp:txXfrm rot="-5400000">
        <a:off x="5450291" y="2679396"/>
        <a:ext cx="1303881" cy="445741"/>
      </dsp:txXfrm>
    </dsp:sp>
    <dsp:sp modelId="{F4509A75-9204-4E19-B6CC-D389C8FC50F8}">
      <dsp:nvSpPr>
        <dsp:cNvPr id="0" name=""/>
        <dsp:cNvSpPr/>
      </dsp:nvSpPr>
      <dsp:spPr>
        <a:xfrm>
          <a:off x="2213314" y="2593536"/>
          <a:ext cx="3236976" cy="61745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l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RICE</a:t>
          </a:r>
        </a:p>
      </dsp:txBody>
      <dsp:txXfrm>
        <a:off x="2243456" y="2623678"/>
        <a:ext cx="3176692" cy="557175"/>
      </dsp:txXfrm>
    </dsp:sp>
    <dsp:sp modelId="{C58F79B8-DBF4-4CC5-B4CD-63C33EC4E70F}">
      <dsp:nvSpPr>
        <dsp:cNvPr id="0" name=""/>
        <dsp:cNvSpPr/>
      </dsp:nvSpPr>
      <dsp:spPr>
        <a:xfrm rot="5400000">
          <a:off x="5867304" y="2886602"/>
          <a:ext cx="493967" cy="132799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9</a:t>
          </a:r>
        </a:p>
      </dsp:txBody>
      <dsp:txXfrm rot="-5400000">
        <a:off x="5450291" y="3327729"/>
        <a:ext cx="1303881" cy="445741"/>
      </dsp:txXfrm>
    </dsp:sp>
    <dsp:sp modelId="{C9046249-CF1B-4A72-972D-965C0E9A6F32}">
      <dsp:nvSpPr>
        <dsp:cNvPr id="0" name=""/>
        <dsp:cNvSpPr/>
      </dsp:nvSpPr>
      <dsp:spPr>
        <a:xfrm>
          <a:off x="2213314" y="3241869"/>
          <a:ext cx="3236976" cy="61745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l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POTATOES</a:t>
          </a:r>
        </a:p>
      </dsp:txBody>
      <dsp:txXfrm>
        <a:off x="2243456" y="3272011"/>
        <a:ext cx="3176692" cy="557175"/>
      </dsp:txXfrm>
    </dsp:sp>
    <dsp:sp modelId="{4228F139-05E0-4BCC-8055-C8B95A26FFA3}">
      <dsp:nvSpPr>
        <dsp:cNvPr id="0" name=""/>
        <dsp:cNvSpPr/>
      </dsp:nvSpPr>
      <dsp:spPr>
        <a:xfrm rot="5400000">
          <a:off x="5867304" y="3534935"/>
          <a:ext cx="493967" cy="132799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11</a:t>
          </a:r>
        </a:p>
      </dsp:txBody>
      <dsp:txXfrm rot="-5400000">
        <a:off x="5450291" y="3976062"/>
        <a:ext cx="1303881" cy="445741"/>
      </dsp:txXfrm>
    </dsp:sp>
    <dsp:sp modelId="{3A661AD6-D46D-4575-B780-0AC0363A4986}">
      <dsp:nvSpPr>
        <dsp:cNvPr id="0" name=""/>
        <dsp:cNvSpPr/>
      </dsp:nvSpPr>
      <dsp:spPr>
        <a:xfrm>
          <a:off x="2213314" y="3890202"/>
          <a:ext cx="3236976" cy="61745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l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MACARONI</a:t>
          </a:r>
        </a:p>
      </dsp:txBody>
      <dsp:txXfrm>
        <a:off x="2243456" y="3920344"/>
        <a:ext cx="3176692" cy="557175"/>
      </dsp:txXfrm>
    </dsp:sp>
    <dsp:sp modelId="{9E315E5C-B2E2-4E21-B52C-0D860ACC27C4}">
      <dsp:nvSpPr>
        <dsp:cNvPr id="0" name=""/>
        <dsp:cNvSpPr/>
      </dsp:nvSpPr>
      <dsp:spPr>
        <a:xfrm rot="5400000">
          <a:off x="5867304" y="4183268"/>
          <a:ext cx="493967" cy="132799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15-20</a:t>
          </a:r>
        </a:p>
      </dsp:txBody>
      <dsp:txXfrm rot="-5400000">
        <a:off x="5450291" y="4624395"/>
        <a:ext cx="1303881" cy="445741"/>
      </dsp:txXfrm>
    </dsp:sp>
    <dsp:sp modelId="{AB67DFE9-041B-4CFF-97D0-680F98767166}">
      <dsp:nvSpPr>
        <dsp:cNvPr id="0" name=""/>
        <dsp:cNvSpPr/>
      </dsp:nvSpPr>
      <dsp:spPr>
        <a:xfrm>
          <a:off x="2213314" y="4538535"/>
          <a:ext cx="3236976" cy="61745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l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BREAD</a:t>
          </a:r>
        </a:p>
      </dsp:txBody>
      <dsp:txXfrm>
        <a:off x="2243456" y="4568677"/>
        <a:ext cx="3176692" cy="5571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2A1388-71E6-4068-9395-123E6B6BA5B7}" type="datetimeFigureOut">
              <a:rPr lang="en-US" smtClean="0"/>
              <a:pPr/>
              <a:t>10/20/2016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A1B815-A2D5-475D-9F4D-FE7F1F44EB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059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1B815-A2D5-475D-9F4D-FE7F1F44EB1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720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1B815-A2D5-475D-9F4D-FE7F1F44EB1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2032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1B815-A2D5-475D-9F4D-FE7F1F44EB1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0866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1B815-A2D5-475D-9F4D-FE7F1F44EB1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6240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1B815-A2D5-475D-9F4D-FE7F1F44EB12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182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1B815-A2D5-475D-9F4D-FE7F1F44EB12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5865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1B815-A2D5-475D-9F4D-FE7F1F44EB1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8731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1B815-A2D5-475D-9F4D-FE7F1F44EB12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8860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1B815-A2D5-475D-9F4D-FE7F1F44EB12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8589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1B815-A2D5-475D-9F4D-FE7F1F44EB12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4784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1B815-A2D5-475D-9F4D-FE7F1F44EB12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0374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1B815-A2D5-475D-9F4D-FE7F1F44EB1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40326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1B815-A2D5-475D-9F4D-FE7F1F44EB12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2467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1B815-A2D5-475D-9F4D-FE7F1F44EB12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6684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1B815-A2D5-475D-9F4D-FE7F1F44EB12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69442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1B815-A2D5-475D-9F4D-FE7F1F44EB12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36043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1B815-A2D5-475D-9F4D-FE7F1F44EB12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9462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1B815-A2D5-475D-9F4D-FE7F1F44EB12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80601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1B815-A2D5-475D-9F4D-FE7F1F44EB12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1336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1B815-A2D5-475D-9F4D-FE7F1F44EB1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6758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1B815-A2D5-475D-9F4D-FE7F1F44EB1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2715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1B815-A2D5-475D-9F4D-FE7F1F44EB1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4493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1B815-A2D5-475D-9F4D-FE7F1F44EB1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2847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1B815-A2D5-475D-9F4D-FE7F1F44EB1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0088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1B815-A2D5-475D-9F4D-FE7F1F44EB1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669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1B815-A2D5-475D-9F4D-FE7F1F44EB1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666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C782-E312-47DE-8E13-092D03C6C106}" type="datetimeFigureOut">
              <a:rPr lang="en-US" smtClean="0"/>
              <a:pPr/>
              <a:t>10/20/2016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39E75E2A-32E2-4CA5-B450-FDCD534910C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6057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C782-E312-47DE-8E13-092D03C6C106}" type="datetimeFigureOut">
              <a:rPr lang="en-US" smtClean="0"/>
              <a:pPr/>
              <a:t>10/20/2016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5E2A-32E2-4CA5-B450-FDCD534910C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6812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C782-E312-47DE-8E13-092D03C6C106}" type="datetimeFigureOut">
              <a:rPr lang="en-US" smtClean="0"/>
              <a:pPr/>
              <a:t>10/20/2016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5E2A-32E2-4CA5-B450-FDCD534910C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9369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C782-E312-47DE-8E13-092D03C6C106}" type="datetimeFigureOut">
              <a:rPr lang="en-US" smtClean="0"/>
              <a:pPr/>
              <a:t>10/20/2016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5E2A-32E2-4CA5-B450-FDCD534910C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188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C782-E312-47DE-8E13-092D03C6C106}" type="datetimeFigureOut">
              <a:rPr lang="en-US" smtClean="0"/>
              <a:pPr/>
              <a:t>10/20/2016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5E2A-32E2-4CA5-B450-FDCD534910C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226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C782-E312-47DE-8E13-092D03C6C106}" type="datetimeFigureOut">
              <a:rPr lang="en-US" smtClean="0"/>
              <a:pPr/>
              <a:t>10/20/2016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5E2A-32E2-4CA5-B450-FDCD534910C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2965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C782-E312-47DE-8E13-092D03C6C106}" type="datetimeFigureOut">
              <a:rPr lang="en-US" smtClean="0"/>
              <a:pPr/>
              <a:t>10/20/2016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5E2A-32E2-4CA5-B450-FDCD534910C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6383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C782-E312-47DE-8E13-092D03C6C106}" type="datetimeFigureOut">
              <a:rPr lang="en-US" smtClean="0"/>
              <a:pPr/>
              <a:t>10/20/2016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5E2A-32E2-4CA5-B450-FDCD534910C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6648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C782-E312-47DE-8E13-092D03C6C106}" type="datetimeFigureOut">
              <a:rPr lang="en-US" smtClean="0"/>
              <a:pPr/>
              <a:t>10/20/2016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5E2A-32E2-4CA5-B450-FDCD534910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06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C782-E312-47DE-8E13-092D03C6C106}" type="datetimeFigureOut">
              <a:rPr lang="en-US" smtClean="0"/>
              <a:pPr/>
              <a:t>10/20/2016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5E2A-32E2-4CA5-B450-FDCD534910C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0912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CBC782-E312-47DE-8E13-092D03C6C106}" type="datetimeFigureOut">
              <a:rPr lang="en-US" smtClean="0"/>
              <a:pPr/>
              <a:t>10/20/2016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5E2A-32E2-4CA5-B450-FDCD534910C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7164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BC782-E312-47DE-8E13-092D03C6C106}" type="datetimeFigureOut">
              <a:rPr lang="en-US" smtClean="0"/>
              <a:pPr/>
              <a:t>10/20/2016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39E75E2A-32E2-4CA5-B450-FDCD534910C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8128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4" r:id="rId1"/>
    <p:sldLayoutId id="2147483895" r:id="rId2"/>
    <p:sldLayoutId id="2147483896" r:id="rId3"/>
    <p:sldLayoutId id="2147483897" r:id="rId4"/>
    <p:sldLayoutId id="2147483898" r:id="rId5"/>
    <p:sldLayoutId id="2147483899" r:id="rId6"/>
    <p:sldLayoutId id="2147483900" r:id="rId7"/>
    <p:sldLayoutId id="2147483901" r:id="rId8"/>
    <p:sldLayoutId id="2147483902" r:id="rId9"/>
    <p:sldLayoutId id="2147483903" r:id="rId10"/>
    <p:sldLayoutId id="214748390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openxmlformats.org/officeDocument/2006/relationships/image" Target="../media/image15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8945" y="1905000"/>
            <a:ext cx="6838950" cy="1600200"/>
          </a:xfrm>
        </p:spPr>
        <p:txBody>
          <a:bodyPr>
            <a:normAutofit fontScale="90000"/>
          </a:bodyPr>
          <a:lstStyle/>
          <a:p>
            <a:r>
              <a:rPr lang="en-US" dirty="0">
                <a:ln>
                  <a:gradFill>
                    <a:gsLst>
                      <a:gs pos="0">
                        <a:srgbClr val="FF0000"/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gradFill flip="none" rotWithShape="1"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18900000" scaled="1"/>
                  <a:tileRect/>
                </a:gradFill>
              </a:rPr>
              <a:t>DIET AND DENTAL CARIES</a:t>
            </a:r>
          </a:p>
        </p:txBody>
      </p:sp>
      <p:pic>
        <p:nvPicPr>
          <p:cNvPr id="1026" name="Picture 2" descr="C:\maulik documents\Removable Disk (H)\New pictures\Far%20Headingley%20Dental%20Care%20Denplan%20Lo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4126718"/>
            <a:ext cx="1409700" cy="1397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7" name="Picture 3" descr="C:\maulik documents\Removable Disk (H)\New pictures\Infection spread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01000" y="4038600"/>
            <a:ext cx="2286000" cy="1524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 algn="just">
              <a:buFont typeface="+mj-lt"/>
              <a:buAutoNum type="alphaUcPeriod" startAt="2"/>
            </a:pPr>
            <a:r>
              <a:rPr lang="en-US" sz="2800" dirty="0"/>
              <a:t>During World War II		</a:t>
            </a:r>
          </a:p>
          <a:p>
            <a:pPr lvl="1" algn="just"/>
            <a:r>
              <a:rPr lang="en-US" sz="2400" dirty="0"/>
              <a:t>Due To Sugar Restriction In World War II (1939-1944), Dental Caries Reduced Among Civilians.</a:t>
            </a:r>
          </a:p>
          <a:p>
            <a:pPr lvl="1" algn="just"/>
            <a:r>
              <a:rPr lang="en-US" sz="2400" dirty="0"/>
              <a:t>At The Same Time Dental Caries Experience Among Army Personnel Was Increased Due To Increase In Sugar Consumption As More Quantity Of Ready Made Food Items Were Supplied During War Time. 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1" y="685801"/>
            <a:ext cx="7718079" cy="544036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lphaUcPeriod" startAt="3"/>
            </a:pPr>
            <a:r>
              <a:rPr lang="en-US" sz="2800" dirty="0"/>
              <a:t>HEREDITARY FRUCTOSE INTOLERANCE(1956)</a:t>
            </a:r>
          </a:p>
          <a:p>
            <a:pPr marL="692150" lvl="1" indent="-457200" algn="just">
              <a:buFont typeface="Wingdings" pitchFamily="2" charset="2"/>
              <a:buChar char="ü"/>
            </a:pPr>
            <a:r>
              <a:rPr lang="en-US" sz="2400" dirty="0"/>
              <a:t>It is an autosomal recessive disorder of fructose metabolism.	</a:t>
            </a:r>
          </a:p>
          <a:p>
            <a:pPr marL="692150" lvl="1" indent="-457200" algn="just">
              <a:buFont typeface="Wingdings" pitchFamily="2" charset="2"/>
              <a:buChar char="ü"/>
            </a:pPr>
            <a:r>
              <a:rPr lang="en-US" sz="2400" dirty="0"/>
              <a:t>Patients having intolerance to fructose avoid fructose &amp; fructose containing dietary factors, because consumption of fructose causes malaise, nausea, vomiting, sweating, tremors, convulsions, coma &amp; finally death hence dental caries experience among these patients is very low  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>
                  <a:solidFill>
                    <a:srgbClr val="92D050"/>
                  </a:solidFill>
                </a:ln>
                <a:gradFill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lin ang="5400000" scaled="0"/>
                </a:gradFill>
              </a:rPr>
              <a:t>EXPERIMENTAL EVIDENCE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783560"/>
            <a:ext cx="8229600" cy="4693440"/>
          </a:xfrm>
        </p:spPr>
        <p:txBody>
          <a:bodyPr>
            <a:normAutofit fontScale="70000" lnSpcReduction="20000"/>
          </a:bodyPr>
          <a:lstStyle/>
          <a:p>
            <a:r>
              <a:rPr lang="en-US" sz="5100" dirty="0"/>
              <a:t>ANIMAL STUDIES</a:t>
            </a:r>
            <a:r>
              <a:rPr lang="en-US" dirty="0"/>
              <a:t>:-											</a:t>
            </a:r>
          </a:p>
          <a:p>
            <a:pPr>
              <a:buNone/>
            </a:pPr>
            <a:r>
              <a:rPr lang="en-US" dirty="0"/>
              <a:t>ORLAND(1954) DID A STUDY ON RATS HE SHOWED THAT GERM  FREE RATS FED ON CARBOHYDRATES PRODUCED NO CARIES.</a:t>
            </a:r>
          </a:p>
          <a:p>
            <a:pPr>
              <a:buNone/>
            </a:pPr>
            <a:r>
              <a:rPr lang="en-US" dirty="0"/>
              <a:t> </a:t>
            </a:r>
          </a:p>
          <a:p>
            <a:r>
              <a:rPr lang="en-US" sz="5700" dirty="0"/>
              <a:t>HUMAN STUDIES:-</a:t>
            </a:r>
            <a:r>
              <a:rPr lang="en-US" sz="2800" dirty="0"/>
              <a:t>	</a:t>
            </a:r>
          </a:p>
          <a:p>
            <a:pPr marL="863600" lvl="1" indent="-514350">
              <a:buFont typeface="+mj-lt"/>
              <a:buAutoNum type="romanUcPeriod"/>
            </a:pPr>
            <a:r>
              <a:rPr lang="en-US" sz="2800" dirty="0"/>
              <a:t>VIPEHOLM STUDY(1954):-  </a:t>
            </a:r>
          </a:p>
          <a:p>
            <a:pPr marL="863600" lvl="1" indent="-514350">
              <a:buFont typeface="+mj-lt"/>
              <a:buAutoNum type="romanUcPeriod"/>
            </a:pPr>
            <a:endParaRPr lang="en-US" sz="2800" dirty="0"/>
          </a:p>
          <a:p>
            <a:pPr marL="863600" lvl="1" indent="-514350">
              <a:buFont typeface="+mj-lt"/>
              <a:buAutoNum type="romanUcPeriod"/>
            </a:pPr>
            <a:r>
              <a:rPr lang="en-US" sz="2800" dirty="0"/>
              <a:t>HOPEWOOD HOUSE STUDY(1942-1957):-</a:t>
            </a:r>
          </a:p>
          <a:p>
            <a:pPr marL="863600" lvl="1" indent="-514350">
              <a:buFont typeface="+mj-lt"/>
              <a:buAutoNum type="romanUcPeriod"/>
            </a:pPr>
            <a:endParaRPr lang="en-US" sz="2800" dirty="0"/>
          </a:p>
          <a:p>
            <a:pPr marL="863600" lvl="1" indent="-514350">
              <a:buFont typeface="+mj-lt"/>
              <a:buAutoNum type="romanUcPeriod"/>
            </a:pPr>
            <a:r>
              <a:rPr lang="en-US" sz="2800" dirty="0"/>
              <a:t>TURKU SUGAR STUDY(1972-1974</a:t>
            </a:r>
            <a:r>
              <a:rPr lang="en-US" sz="2000" dirty="0"/>
              <a:t>):- 					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chemeClr val="tx2">
                    <a:lumMod val="75000"/>
                  </a:schemeClr>
                </a:solidFill>
              </a:rPr>
              <a:t>1]</a:t>
            </a:r>
            <a:r>
              <a:rPr lang="en-US" sz="4400" dirty="0">
                <a:solidFill>
                  <a:schemeClr val="tx2">
                    <a:lumMod val="75000"/>
                  </a:schemeClr>
                </a:solidFill>
                <a:latin typeface="Angsana New"/>
              </a:rPr>
              <a:t>VIPEHOLM</a:t>
            </a:r>
            <a:r>
              <a:rPr lang="en-US" sz="4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4800" dirty="0">
                <a:solidFill>
                  <a:schemeClr val="tx2">
                    <a:lumMod val="75000"/>
                  </a:schemeClr>
                </a:solidFill>
              </a:rPr>
              <a:t>STUDY</a:t>
            </a:r>
            <a:endParaRPr lang="en-US" sz="4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This study was conducted in a mental institution in </a:t>
            </a:r>
            <a:r>
              <a:rPr lang="en-US" sz="2400" dirty="0" err="1"/>
              <a:t>sweden</a:t>
            </a:r>
            <a:r>
              <a:rPr lang="en-US" sz="2400" dirty="0"/>
              <a:t>.</a:t>
            </a:r>
          </a:p>
          <a:p>
            <a:r>
              <a:rPr lang="en-US" sz="2400" dirty="0"/>
              <a:t>Residents were adults and mentally retarded. Before starting this study ,they were under normal diet.</a:t>
            </a:r>
          </a:p>
          <a:p>
            <a:r>
              <a:rPr lang="en-US" sz="2400" dirty="0"/>
              <a:t>Later they divided into 7 groups depending on type of  food consumed</a:t>
            </a:r>
          </a:p>
          <a:p>
            <a:r>
              <a:rPr lang="en-US" sz="2400" dirty="0"/>
              <a:t>Sucrose in solid forms were given in different frequency and quantity.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7 groups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IN" dirty="0"/>
              <a:t>Control: 60 males low carbohydrate</a:t>
            </a:r>
          </a:p>
          <a:p>
            <a:pPr marL="457200" indent="-457200">
              <a:buFont typeface="+mj-lt"/>
              <a:buAutoNum type="arabicPeriod"/>
            </a:pPr>
            <a:r>
              <a:rPr lang="en-IN" dirty="0"/>
              <a:t>Sucrose group: 57 males 300gms after 2 </a:t>
            </a:r>
            <a:r>
              <a:rPr lang="en-IN" dirty="0" err="1"/>
              <a:t>yrs</a:t>
            </a:r>
            <a:r>
              <a:rPr lang="en-IN" dirty="0"/>
              <a:t> reduced to 75gms</a:t>
            </a:r>
          </a:p>
          <a:p>
            <a:pPr marL="457200" indent="-457200">
              <a:buFont typeface="+mj-lt"/>
              <a:buAutoNum type="arabicPeriod"/>
            </a:pPr>
            <a:r>
              <a:rPr lang="en-IN" dirty="0"/>
              <a:t>A bread group: 41 males &amp; 42 females</a:t>
            </a:r>
          </a:p>
          <a:p>
            <a:pPr marL="457200" indent="-457200">
              <a:buFont typeface="+mj-lt"/>
              <a:buAutoNum type="arabicPeriod"/>
            </a:pPr>
            <a:r>
              <a:rPr lang="en-IN" dirty="0"/>
              <a:t>Chocolate: 47 males</a:t>
            </a:r>
          </a:p>
          <a:p>
            <a:pPr marL="457200" indent="-457200">
              <a:buFont typeface="+mj-lt"/>
              <a:buAutoNum type="arabicPeriod"/>
            </a:pPr>
            <a:r>
              <a:rPr lang="en-IN" dirty="0"/>
              <a:t>Caramel:  62 males, 22 caramels daily</a:t>
            </a:r>
          </a:p>
          <a:p>
            <a:pPr marL="457200" indent="-457200">
              <a:buFont typeface="+mj-lt"/>
              <a:buAutoNum type="arabicPeriod"/>
            </a:pPr>
            <a:r>
              <a:rPr lang="en-IN" dirty="0"/>
              <a:t>8 Toffee: 40 males</a:t>
            </a:r>
          </a:p>
          <a:p>
            <a:pPr marL="457200" indent="-457200">
              <a:buFont typeface="+mj-lt"/>
              <a:buAutoNum type="arabicPeriod"/>
            </a:pPr>
            <a:r>
              <a:rPr lang="en-IN" dirty="0"/>
              <a:t>24 toffee: 48 males</a:t>
            </a:r>
          </a:p>
        </p:txBody>
      </p:sp>
    </p:spTree>
    <p:extLst>
      <p:ext uri="{BB962C8B-B14F-4D97-AF65-F5344CB8AC3E}">
        <p14:creationId xmlns:p14="http://schemas.microsoft.com/office/powerpoint/2010/main" val="17290179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1700" y="2052926"/>
            <a:ext cx="7325700" cy="4195481"/>
          </a:xfrm>
        </p:spPr>
        <p:txBody>
          <a:bodyPr>
            <a:normAutofit/>
          </a:bodyPr>
          <a:lstStyle/>
          <a:p>
            <a:pPr algn="just"/>
            <a:r>
              <a:rPr lang="en-US" sz="2400" dirty="0"/>
              <a:t>1]significant caries increase occurred when sucrose containing snacks were taken between meals –TIME FACTOR</a:t>
            </a:r>
          </a:p>
          <a:p>
            <a:pPr algn="just"/>
            <a:r>
              <a:rPr lang="en-US" sz="2400" dirty="0"/>
              <a:t>2]more the number of times sucrose was ingested more increase in caries-FREQUENCY</a:t>
            </a:r>
          </a:p>
          <a:p>
            <a:pPr algn="just"/>
            <a:r>
              <a:rPr lang="en-US" sz="2400" dirty="0"/>
              <a:t>3]sticky forms of sucrose foods ,which can retain high sugar levels ,were more cariogenic than those cleaned rapidly-CONSISTENCY AND FORM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 b="1" dirty="0"/>
              <a:t>Sugar consumption increases caries activity. </a:t>
            </a:r>
          </a:p>
          <a:p>
            <a:r>
              <a:rPr lang="en-US" altLang="en-US" b="1" dirty="0"/>
              <a:t>The risk of increased caries activity is greater if the sugar is in sticky form. </a:t>
            </a:r>
          </a:p>
          <a:p>
            <a:r>
              <a:rPr lang="en-US" altLang="en-US" b="1" dirty="0"/>
              <a:t>The risk is greatest if the sugar is taken between meals and in a sticky form.</a:t>
            </a:r>
          </a:p>
          <a:p>
            <a:r>
              <a:rPr lang="en-US" altLang="en-US" b="1" dirty="0"/>
              <a:t>The increase in caries under uniform conditions shows great individual variation.</a:t>
            </a:r>
          </a:p>
          <a:p>
            <a:r>
              <a:rPr lang="en-US" altLang="en-US" b="1" dirty="0"/>
              <a:t>The increase in caries disappears upon withdrawal of sticky foodstuffs from the diet. </a:t>
            </a:r>
          </a:p>
          <a:p>
            <a:r>
              <a:rPr lang="en-US" altLang="en-US" b="1" dirty="0"/>
              <a:t>Caries can still occur in the absence of refined sugar, natural sugars, and total dietary carbohydrates.</a:t>
            </a:r>
            <a:r>
              <a:rPr lang="en-US" altLang="en-US" dirty="0"/>
              <a:t>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382545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2]HOPEWOOD HOUSE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2400" dirty="0"/>
              <a:t>Study was conducted in south wales, Australia.</a:t>
            </a:r>
          </a:p>
          <a:p>
            <a:pPr algn="just"/>
            <a:r>
              <a:rPr lang="en-US" sz="2400" dirty="0" err="1"/>
              <a:t>Hopewood</a:t>
            </a:r>
            <a:r>
              <a:rPr lang="en-US" sz="2400" dirty="0"/>
              <a:t> House is an orphan house containing children from birth to 12 year s of age.</a:t>
            </a:r>
          </a:p>
          <a:p>
            <a:pPr algn="just"/>
            <a:r>
              <a:rPr lang="en-US" sz="2400" dirty="0"/>
              <a:t>These subject were on </a:t>
            </a:r>
            <a:r>
              <a:rPr lang="en-US" sz="2400" dirty="0" err="1"/>
              <a:t>lactovegetarian</a:t>
            </a:r>
            <a:r>
              <a:rPr lang="en-US" sz="2400" dirty="0"/>
              <a:t> diet-rich in milk products and vegetables.</a:t>
            </a:r>
          </a:p>
          <a:p>
            <a:pPr algn="just"/>
            <a:r>
              <a:rPr lang="en-US" sz="2400" dirty="0"/>
              <a:t>The drinking water was having low amount of fluoride . There oral hygiene practices  were poor.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/>
              <a:t>Their  oral hygiene practices were poor.</a:t>
            </a:r>
          </a:p>
          <a:p>
            <a:pPr>
              <a:lnSpc>
                <a:spcPct val="150000"/>
              </a:lnSpc>
            </a:pPr>
            <a:r>
              <a:rPr lang="en-US" sz="2800" b="1" dirty="0"/>
              <a:t>their diet mainly consisted of whole wheat , soybeans, and nuts. </a:t>
            </a:r>
          </a:p>
          <a:p>
            <a:pPr>
              <a:lnSpc>
                <a:spcPct val="150000"/>
              </a:lnSpc>
            </a:pPr>
            <a:r>
              <a:rPr lang="en-US" sz="2800" b="1" dirty="0"/>
              <a:t>Cheese , sugar and refined carbohydrates were totally excluded.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/>
              <a:t>Significant caries reduction was seen in spite of poor oral hygiene and low level of fluoride in drinking water.</a:t>
            </a:r>
          </a:p>
          <a:p>
            <a:pPr algn="just"/>
            <a:r>
              <a:rPr lang="en-US" sz="2800" dirty="0"/>
              <a:t>The children were on lactovegetarian diet right from the birth ,they did not have any special protection against dental caries when teeth were exposed to sugar.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>
                  <a:solidFill>
                    <a:srgbClr val="92D050"/>
                  </a:solidFill>
                </a:ln>
                <a:gradFill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lin ang="5400000" scaled="0"/>
                </a:gradFill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829" y="1853754"/>
            <a:ext cx="8281917" cy="4648199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2400" dirty="0"/>
              <a:t>There is a substantial evidence of relation between diet &amp; dental caries.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/>
              <a:t>Fermentable carbohydrates of dietary origin are a necessary component of the dental caries process.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/>
              <a:t>The classic study conducted in </a:t>
            </a:r>
            <a:r>
              <a:rPr lang="en-US" sz="2400" dirty="0" err="1"/>
              <a:t>Vipeholm</a:t>
            </a:r>
            <a:r>
              <a:rPr lang="en-US" sz="2400" dirty="0"/>
              <a:t>, Sweden during the late 1940 suggested that the timing of consumption &amp;  retentive nature of carbohydrates were predictors of caries risk.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/>
              <a:t>Sugar are the preferred substrate. </a:t>
            </a:r>
          </a:p>
        </p:txBody>
      </p:sp>
      <p:pic>
        <p:nvPicPr>
          <p:cNvPr id="3074" name="Picture 2" descr="C:\maulik documents\Removable Disk (H)\New pictures\images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0" y="2438400"/>
            <a:ext cx="1676400" cy="2133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3]TURKU SUGAR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err="1"/>
              <a:t>Scheinin</a:t>
            </a:r>
            <a:r>
              <a:rPr lang="en-US" sz="2800" dirty="0"/>
              <a:t> and </a:t>
            </a:r>
            <a:r>
              <a:rPr lang="en-US" sz="2800" dirty="0" err="1"/>
              <a:t>Makinin</a:t>
            </a:r>
            <a:endParaRPr lang="en-US" sz="2800" dirty="0"/>
          </a:p>
          <a:p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/>
              <a:t>In this study about 125 subjects of all age groups were included and they were divided into three groups. </a:t>
            </a:r>
          </a:p>
          <a:p>
            <a:endParaRPr lang="en-US" sz="2800" dirty="0"/>
          </a:p>
          <a:p>
            <a:r>
              <a:rPr lang="en-US" sz="2800" dirty="0"/>
              <a:t>Each groups was given different types of diet.</a:t>
            </a:r>
          </a:p>
        </p:txBody>
      </p:sp>
      <p:pic>
        <p:nvPicPr>
          <p:cNvPr id="4" name="Picture 4" descr="Teeth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8969" y="0"/>
            <a:ext cx="3089031" cy="23622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364" name="Picture 4" descr="C:\maulik documents\Removable Disk (H)\New pictures\teeth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1" y="1"/>
            <a:ext cx="581025" cy="638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Dramatic reduction of dental caries after 2 years among subjects of xylitol consumption.</a:t>
            </a:r>
          </a:p>
          <a:p>
            <a:r>
              <a:rPr lang="en-US" sz="2400" dirty="0"/>
              <a:t>Between meals chewing of xylitol was </a:t>
            </a:r>
            <a:r>
              <a:rPr lang="en-US" sz="2400" dirty="0" err="1"/>
              <a:t>anticariogenic</a:t>
            </a:r>
            <a:r>
              <a:rPr lang="en-US" sz="2400" dirty="0"/>
              <a:t> .</a:t>
            </a:r>
          </a:p>
        </p:txBody>
      </p:sp>
      <p:pic>
        <p:nvPicPr>
          <p:cNvPr id="1026" name="Picture 2" descr="C:\maulik documents\Removable Disk (H)\New pictures\agrest_d0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3810000"/>
            <a:ext cx="5524500" cy="304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Picture 3" descr="C:\maulik documents\Removable Disk (H)\New pictures\caries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6762" y="0"/>
            <a:ext cx="2281238" cy="179526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6" name="Picture 4" descr="C:\maulik documents\Removable Disk (H)\New pictures\xylitol-fina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839200" y="4953001"/>
            <a:ext cx="1524000" cy="153352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7" name="Picture 4" descr="C:\maulik documents\Removable Disk (H)\New pictures\xylitol-fina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38800" y="381001"/>
            <a:ext cx="1524000" cy="15335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457200"/>
            <a:ext cx="6853554" cy="914400"/>
          </a:xfrm>
        </p:spPr>
        <p:txBody>
          <a:bodyPr>
            <a:normAutofit/>
          </a:bodyPr>
          <a:lstStyle/>
          <a:p>
            <a:r>
              <a:rPr lang="en-US" dirty="0">
                <a:ln>
                  <a:solidFill>
                    <a:srgbClr val="92D050"/>
                  </a:solidFill>
                </a:ln>
                <a:gradFill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lin ang="5400000" scaled="0"/>
                </a:gradFill>
              </a:rPr>
              <a:t>CARIOGENICITY OF SUCROSE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/>
              <a:t>Sucrose Induces The Smooth Surface Lesion More Than Any Other Carbohydrates Especially When Treated With</a:t>
            </a:r>
            <a:r>
              <a:rPr lang="en-US" sz="2400" i="1" dirty="0"/>
              <a:t> S. </a:t>
            </a:r>
            <a:r>
              <a:rPr lang="en-US" sz="2400" i="1" dirty="0" err="1"/>
              <a:t>Mutans</a:t>
            </a:r>
            <a:endParaRPr lang="en-US" sz="2400" i="1" dirty="0"/>
          </a:p>
          <a:p>
            <a:pPr algn="just"/>
            <a:r>
              <a:rPr lang="en-US" sz="2400" dirty="0"/>
              <a:t>Sucrose Is The Only Carbohydrate Diet Degraded To </a:t>
            </a:r>
            <a:r>
              <a:rPr lang="en-US" sz="2400" dirty="0" err="1"/>
              <a:t>Glucans</a:t>
            </a:r>
            <a:r>
              <a:rPr lang="en-US" sz="2400" dirty="0"/>
              <a:t>.</a:t>
            </a:r>
          </a:p>
          <a:p>
            <a:pPr algn="just"/>
            <a:r>
              <a:rPr lang="en-US" sz="2400" dirty="0" err="1"/>
              <a:t>Cariogenicity</a:t>
            </a:r>
            <a:r>
              <a:rPr lang="en-US" sz="2400" dirty="0"/>
              <a:t> Of Sucrose Does Not Relate To The Ability To Increase Plaque but Ability Of </a:t>
            </a:r>
            <a:r>
              <a:rPr lang="en-US" sz="2400" i="1" dirty="0"/>
              <a:t>S. </a:t>
            </a:r>
            <a:r>
              <a:rPr lang="en-US" sz="2400" i="1" dirty="0" err="1"/>
              <a:t>Mutans</a:t>
            </a:r>
            <a:r>
              <a:rPr lang="en-US" sz="2400" dirty="0"/>
              <a:t> To </a:t>
            </a:r>
            <a:r>
              <a:rPr lang="en-US" sz="2400" dirty="0" err="1"/>
              <a:t>Colonise</a:t>
            </a:r>
            <a:r>
              <a:rPr lang="en-US" sz="2400" dirty="0"/>
              <a:t> Smooth Surface In The Presence Of Sucrose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>
                  <a:solidFill>
                    <a:srgbClr val="92D050"/>
                  </a:solidFill>
                </a:ln>
                <a:gradFill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lin ang="5400000" scaled="0"/>
                </a:gradFill>
              </a:rPr>
              <a:t>STEPHAN CURVE(1940)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en-US" dirty="0"/>
              <a:t>Stephan By Using Antimony Microelectrodes Recorded The </a:t>
            </a:r>
            <a:r>
              <a:rPr lang="en-US" dirty="0" err="1"/>
              <a:t>Ph</a:t>
            </a:r>
            <a:r>
              <a:rPr lang="en-US" dirty="0"/>
              <a:t> Value Of Dental Plaque In Situ Before, During And After A Glucose  Rinse.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Under Resting Conditions, </a:t>
            </a:r>
            <a:r>
              <a:rPr lang="en-US" dirty="0" err="1"/>
              <a:t>ph</a:t>
            </a:r>
            <a:r>
              <a:rPr lang="en-US" dirty="0"/>
              <a:t> Of Plaque Is Reasonably Constant 6.9-7.2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Exposure To Sugar The </a:t>
            </a:r>
            <a:r>
              <a:rPr lang="en-US" dirty="0" err="1"/>
              <a:t>Ph</a:t>
            </a:r>
            <a:r>
              <a:rPr lang="en-US" dirty="0"/>
              <a:t> Drops Very Rapidly To Its Lowest Level 5.5-5.2 And At This </a:t>
            </a:r>
            <a:r>
              <a:rPr lang="en-US" dirty="0" err="1"/>
              <a:t>Ph</a:t>
            </a:r>
            <a:r>
              <a:rPr lang="en-US" dirty="0"/>
              <a:t> The </a:t>
            </a:r>
            <a:r>
              <a:rPr lang="en-US" dirty="0" err="1"/>
              <a:t>Tooh</a:t>
            </a:r>
            <a:r>
              <a:rPr lang="en-US" dirty="0"/>
              <a:t> Surface Is At Risk .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Repeated Fall Of </a:t>
            </a:r>
            <a:r>
              <a:rPr lang="en-US" dirty="0" err="1"/>
              <a:t>Ph</a:t>
            </a:r>
            <a:r>
              <a:rPr lang="en-US" dirty="0"/>
              <a:t> Over A Period Of Time Leads To More And More Mineral Loss Resulting In Initiation Of Dental Caries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Later Slowly It Returns To Its Original Value Over A Period Of 30-60 Min.</a:t>
            </a:r>
          </a:p>
          <a:p>
            <a:pPr>
              <a:buFont typeface="Wingdings" pitchFamily="2" charset="2"/>
              <a:buChar char="ü"/>
            </a:pPr>
            <a:endParaRPr lang="en-US" dirty="0"/>
          </a:p>
        </p:txBody>
      </p:sp>
      <p:pic>
        <p:nvPicPr>
          <p:cNvPr id="17410" name="Picture 2" descr="C:\maulik documents\Removable Disk (H)\New pictures\mh0409_hostfactor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448800" y="5522147"/>
            <a:ext cx="1219200" cy="1335852"/>
          </a:xfrm>
          <a:prstGeom prst="rect">
            <a:avLst/>
          </a:prstGeom>
          <a:noFill/>
        </p:spPr>
      </p:pic>
      <p:pic>
        <p:nvPicPr>
          <p:cNvPr id="17411" name="Picture 3" descr="C:\maulik documents\Removable Disk (H)\New pictures\Logo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67800" y="0"/>
            <a:ext cx="1600200" cy="16648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stephan1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0"/>
            <a:ext cx="9144000" cy="58674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2438400" y="5867400"/>
            <a:ext cx="7772400" cy="990600"/>
          </a:xfrm>
        </p:spPr>
        <p:txBody>
          <a:bodyPr/>
          <a:lstStyle/>
          <a:p>
            <a:r>
              <a:rPr lang="en-US" dirty="0"/>
              <a:t>STEPHAN CURVE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1" y="762000"/>
            <a:ext cx="6803679" cy="1371600"/>
          </a:xfrm>
        </p:spPr>
        <p:txBody>
          <a:bodyPr>
            <a:normAutofit/>
          </a:bodyPr>
          <a:lstStyle/>
          <a:p>
            <a:r>
              <a:rPr lang="en-US" dirty="0">
                <a:ln>
                  <a:solidFill>
                    <a:srgbClr val="92D050"/>
                  </a:solidFill>
                </a:ln>
                <a:gradFill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lin ang="5400000" scaled="0"/>
                </a:gradFill>
              </a:rPr>
              <a:t>ORAL CLEARANCE OF CARBOHYDRATES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5201" y="2484438"/>
            <a:ext cx="6041679" cy="43735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2400" dirty="0"/>
              <a:t>ACID PRODUCTION IN THE PLAQUE DEPENDS ON 				</a:t>
            </a:r>
          </a:p>
          <a:p>
            <a:pPr marL="863600" lvl="1" indent="-514350">
              <a:buFont typeface="+mj-lt"/>
              <a:buAutoNum type="romanLcPeriod"/>
            </a:pPr>
            <a:r>
              <a:rPr lang="en-US" sz="2400" dirty="0"/>
              <a:t>RETENTIVE FACTORS.</a:t>
            </a:r>
          </a:p>
          <a:p>
            <a:pPr marL="863600" lvl="1" indent="-514350">
              <a:buFont typeface="+mj-lt"/>
              <a:buAutoNum type="romanLcPeriod"/>
            </a:pPr>
            <a:r>
              <a:rPr lang="en-US" sz="2400" dirty="0"/>
              <a:t>TIME</a:t>
            </a:r>
          </a:p>
          <a:p>
            <a:pPr marL="863600" lvl="1" indent="-514350">
              <a:buFont typeface="+mj-lt"/>
              <a:buAutoNum type="romanLcPeriod"/>
            </a:pPr>
            <a:r>
              <a:rPr lang="en-US" sz="2400" dirty="0"/>
              <a:t>CONCENTRATION OF SUGARS IN SALIVA</a:t>
            </a:r>
          </a:p>
          <a:p>
            <a:endParaRPr lang="en-US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371600"/>
            <a:ext cx="7772400" cy="492204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2400" dirty="0">
                <a:latin typeface="+mn-lt"/>
              </a:rPr>
              <a:t>Clearance time for sugar is the time it takes to eliminate  these either to level present before eating or below  0.1%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>
                <a:latin typeface="+mn-lt"/>
              </a:rPr>
              <a:t>Clearance time may b prolonged by malocclusion, cavities, improper restorations, crowns, orthodontic and prosthetic appliances, low salivary flow n high viscosity.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>
                <a:latin typeface="+mn-lt"/>
              </a:rPr>
              <a:t>Low sugar clearance is the risk factor for caries activity.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err="1">
                <a:latin typeface="+mn-lt"/>
              </a:rPr>
              <a:t>Cariogenicity</a:t>
            </a:r>
            <a:r>
              <a:rPr lang="en-US" sz="2400" dirty="0">
                <a:latin typeface="+mn-lt"/>
              </a:rPr>
              <a:t> of sucrose  and its synthesis of glucose depend on high concentration of sugar.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/>
        </p:nvGraphicFramePr>
        <p:xfrm>
          <a:off x="1524000" y="1524000"/>
          <a:ext cx="8991600" cy="515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itle 3"/>
          <p:cNvSpPr txBox="1">
            <a:spLocks/>
          </p:cNvSpPr>
          <p:nvPr/>
        </p:nvSpPr>
        <p:spPr>
          <a:xfrm>
            <a:off x="2743201" y="0"/>
            <a:ext cx="6803679" cy="13716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3200" dirty="0">
                <a:ln>
                  <a:solidFill>
                    <a:srgbClr val="92D050"/>
                  </a:solidFill>
                </a:ln>
                <a:gradFill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lin ang="5400000" scaled="0"/>
                </a:gradFill>
                <a:latin typeface="+mj-lt"/>
                <a:ea typeface="+mj-ea"/>
                <a:cs typeface="+mj-cs"/>
              </a:rPr>
              <a:t>TIME TAKEN FOR CLEARANCE OF VARIOUS FOOD ITEMS FROM THE ORAL CAVITY</a:t>
            </a:r>
          </a:p>
        </p:txBody>
      </p:sp>
      <p:pic>
        <p:nvPicPr>
          <p:cNvPr id="20482" name="Picture 2" descr="C:\maulik documents\Removable Disk (H)\New pictures\5aDayLogo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524000" y="0"/>
            <a:ext cx="1143000" cy="1447800"/>
          </a:xfrm>
          <a:prstGeom prst="rect">
            <a:avLst/>
          </a:prstGeom>
          <a:noFill/>
        </p:spPr>
      </p:pic>
      <p:pic>
        <p:nvPicPr>
          <p:cNvPr id="20483" name="Picture 3" descr="C:\maulik documents\Removable Disk (H)\New pictures\SIS%20Logo%20Profile9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8991600" y="0"/>
            <a:ext cx="1676400" cy="1524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PREVENTIVE DIETARY PROGRAMME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sz="2800" dirty="0">
                <a:solidFill>
                  <a:schemeClr val="tx1">
                    <a:lumMod val="95000"/>
                  </a:schemeClr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t>Exclude fermentable sugars from diet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</a:schemeClr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t>If child is fond of sweets give them all at meal time not between the meals.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</a:schemeClr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t>Include vegetables &amp; fruits, nuts &amp; cheese as basic diet ( increases in salivation )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</a:schemeClr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t>Avoid solid and sticky sugary foods.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</a:schemeClr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t>Reduce the no of sugar exposure.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2971800"/>
            <a:ext cx="9603275" cy="1049235"/>
          </a:xfrm>
        </p:spPr>
        <p:txBody>
          <a:bodyPr>
            <a:noAutofit/>
          </a:bodyPr>
          <a:lstStyle/>
          <a:p>
            <a:r>
              <a:rPr lang="en-US" sz="9600" dirty="0"/>
              <a:t>THANK YOU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66800" y="1409114"/>
            <a:ext cx="9448800" cy="1371600"/>
          </a:xfrm>
        </p:spPr>
        <p:txBody>
          <a:bodyPr>
            <a:normAutofit fontScale="90000"/>
          </a:bodyPr>
          <a:lstStyle/>
          <a:p>
            <a:r>
              <a:rPr lang="en-US" dirty="0">
                <a:ln>
                  <a:solidFill>
                    <a:srgbClr val="92D050"/>
                  </a:solidFill>
                </a:ln>
                <a:gradFill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lin ang="5400000" scaled="0"/>
                </a:gradFill>
              </a:rPr>
              <a:t>FOOD:-</a:t>
            </a:r>
            <a:br>
              <a:rPr lang="en-US" dirty="0"/>
            </a:br>
            <a:r>
              <a:rPr lang="en-US" sz="3100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1800" dirty="0">
                <a:latin typeface="Angsana New" pitchFamily="18" charset="-34"/>
                <a:cs typeface="Angsana New" pitchFamily="18" charset="-34"/>
              </a:rPr>
              <a:t>“</a:t>
            </a:r>
            <a:r>
              <a:rPr lang="en-US" sz="2700" i="1" dirty="0">
                <a:latin typeface="Angsana New" pitchFamily="18" charset="-34"/>
                <a:cs typeface="Angsana New" pitchFamily="18" charset="-34"/>
              </a:rPr>
              <a:t>Food is A complex chemical mixture of organic &amp; inorganic materials containing both diet &amp; nutrition's.”</a:t>
            </a:r>
            <a:br>
              <a:rPr lang="en-US" sz="3600" dirty="0"/>
            </a:br>
            <a:endParaRPr lang="en-US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978750175"/>
              </p:ext>
            </p:extLst>
          </p:nvPr>
        </p:nvGraphicFramePr>
        <p:xfrm>
          <a:off x="2438400" y="2286000"/>
          <a:ext cx="60960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9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590800" y="533400"/>
            <a:ext cx="7620000" cy="914400"/>
          </a:xfrm>
        </p:spPr>
        <p:txBody>
          <a:bodyPr/>
          <a:lstStyle/>
          <a:p>
            <a:r>
              <a:rPr lang="en-US" dirty="0">
                <a:ln>
                  <a:solidFill>
                    <a:srgbClr val="92D050"/>
                  </a:solidFill>
                </a:ln>
                <a:gradFill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lin ang="5400000" scaled="0"/>
                </a:gradFill>
              </a:rPr>
              <a:t>COMPONENTS OF FOOD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3354973"/>
              </p:ext>
            </p:extLst>
          </p:nvPr>
        </p:nvGraphicFramePr>
        <p:xfrm>
          <a:off x="1524000" y="1219200"/>
          <a:ext cx="91440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Graphic spid="9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>
                <a:solidFill>
                  <a:srgbClr val="FF0000"/>
                </a:solidFill>
              </a:rPr>
              <a:t>DIET</a:t>
            </a:r>
            <a:r>
              <a:rPr lang="en-US" dirty="0">
                <a:solidFill>
                  <a:srgbClr val="FF0000"/>
                </a:solidFill>
              </a:rPr>
              <a:t>:-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86000"/>
            <a:ext cx="8077200" cy="4267200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US" sz="3600" dirty="0"/>
              <a:t>IT MAY BE </a:t>
            </a:r>
            <a:r>
              <a:rPr lang="en-US" sz="4400" dirty="0"/>
              <a:t>	</a:t>
            </a:r>
          </a:p>
          <a:p>
            <a:pPr lvl="1">
              <a:lnSpc>
                <a:spcPct val="150000"/>
              </a:lnSpc>
            </a:pPr>
            <a:r>
              <a:rPr lang="en-US" sz="2400" i="1" dirty="0">
                <a:latin typeface="Comic Sans MS" pitchFamily="66" charset="0"/>
              </a:rPr>
              <a:t>Dairy Or Milk Group</a:t>
            </a:r>
          </a:p>
          <a:p>
            <a:pPr lvl="1">
              <a:lnSpc>
                <a:spcPct val="150000"/>
              </a:lnSpc>
            </a:pPr>
            <a:r>
              <a:rPr lang="en-US" sz="2400" i="1" dirty="0">
                <a:latin typeface="Comic Sans MS" pitchFamily="66" charset="0"/>
              </a:rPr>
              <a:t>Meat Or Poultry Group</a:t>
            </a:r>
          </a:p>
          <a:p>
            <a:pPr lvl="1">
              <a:lnSpc>
                <a:spcPct val="150000"/>
              </a:lnSpc>
            </a:pPr>
            <a:r>
              <a:rPr lang="en-US" sz="2400" i="1" dirty="0">
                <a:latin typeface="Comic Sans MS" pitchFamily="66" charset="0"/>
              </a:rPr>
              <a:t>Vegetable Or Fruit Group.	</a:t>
            </a:r>
          </a:p>
          <a:p>
            <a:pPr lvl="1">
              <a:lnSpc>
                <a:spcPct val="150000"/>
              </a:lnSpc>
            </a:pPr>
            <a:r>
              <a:rPr lang="en-US" sz="2400" i="1" dirty="0">
                <a:latin typeface="Comic Sans MS" pitchFamily="66" charset="0"/>
              </a:rPr>
              <a:t>Bread Or Cereal Group</a:t>
            </a:r>
            <a:endParaRPr lang="en-US" sz="4000" i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NUTRITION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8710" y="1752600"/>
            <a:ext cx="6711654" cy="4214890"/>
          </a:xfrm>
        </p:spPr>
        <p:txBody>
          <a:bodyPr>
            <a:noAutofit/>
          </a:bodyPr>
          <a:lstStyle/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Macro nutrients:</a:t>
            </a:r>
          </a:p>
          <a:p>
            <a:pPr marL="1200150" lvl="2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/>
              <a:t>Carbohydrates</a:t>
            </a:r>
          </a:p>
          <a:p>
            <a:pPr marL="1200150" lvl="2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/>
              <a:t>Fats</a:t>
            </a:r>
          </a:p>
          <a:p>
            <a:pPr marL="1200150" lvl="2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/>
              <a:t>Proteins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Micro nutrients :</a:t>
            </a:r>
          </a:p>
          <a:p>
            <a:pPr marL="1200150" lvl="2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/>
              <a:t>Vitamins and </a:t>
            </a:r>
          </a:p>
          <a:p>
            <a:pPr marL="1200150" lvl="2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/>
              <a:t>Minerals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0002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n>
                  <a:solidFill>
                    <a:srgbClr val="92D050"/>
                  </a:solidFill>
                </a:ln>
                <a:gradFill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lin ang="5400000" scaled="0"/>
                </a:gradFill>
              </a:rPr>
              <a:t>EVIDENCE LINKING DIET &amp; DENTAL CARIES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1" y="2484438"/>
            <a:ext cx="6041679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romanUcPeriod"/>
            </a:pPr>
            <a:r>
              <a:rPr lang="en-US" sz="2800" dirty="0"/>
              <a:t>HISTORICAL EVIDENCE</a:t>
            </a:r>
          </a:p>
          <a:p>
            <a:pPr marL="514350" indent="-514350">
              <a:buFont typeface="+mj-lt"/>
              <a:buAutoNum type="romanUcPeriod"/>
            </a:pPr>
            <a:endParaRPr lang="en-US" sz="2800" dirty="0"/>
          </a:p>
          <a:p>
            <a:pPr marL="514350" indent="-514350">
              <a:buFont typeface="+mj-lt"/>
              <a:buAutoNum type="romanUcPeriod"/>
            </a:pPr>
            <a:r>
              <a:rPr lang="en-US" sz="2800" dirty="0"/>
              <a:t>EPIDEMIOLOGICAL EVIDENCE</a:t>
            </a:r>
          </a:p>
          <a:p>
            <a:pPr marL="1085850" lvl="2" indent="-285750"/>
            <a:r>
              <a:rPr lang="en-US" sz="2400" dirty="0"/>
              <a:t>OBSERVATIONAL EVIDENCE</a:t>
            </a:r>
          </a:p>
          <a:p>
            <a:pPr marL="1085850" lvl="2" indent="-285750"/>
            <a:r>
              <a:rPr lang="en-US" sz="2400" dirty="0"/>
              <a:t>EXPERIMENTAL EVIDENCE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>
                  <a:solidFill>
                    <a:srgbClr val="92D050"/>
                  </a:solidFill>
                </a:ln>
                <a:gradFill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lin ang="5400000" scaled="0"/>
                </a:gradFill>
              </a:rPr>
              <a:t>HISTORICAL EVIDENCE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/>
              <a:t>It Was Found That Caries Was Present Since About 5 Million Years In South Africa In Hominids In </a:t>
            </a:r>
            <a:r>
              <a:rPr lang="en-US" sz="2400" dirty="0" err="1"/>
              <a:t>Neolithics</a:t>
            </a:r>
            <a:r>
              <a:rPr lang="en-US" sz="2400" dirty="0"/>
              <a:t>.</a:t>
            </a:r>
          </a:p>
          <a:p>
            <a:pPr algn="just"/>
            <a:r>
              <a:rPr lang="en-US" sz="2400" dirty="0"/>
              <a:t>Interestingly Dietary Pattern Was Not Known.</a:t>
            </a:r>
          </a:p>
          <a:p>
            <a:pPr algn="just"/>
            <a:r>
              <a:rPr lang="en-US" sz="2400" dirty="0"/>
              <a:t>Eskimos Skulls Were Free From Caries.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n>
                  <a:solidFill>
                    <a:srgbClr val="92D050"/>
                  </a:solidFill>
                </a:ln>
                <a:gradFill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lin ang="5400000" scaled="0"/>
                </a:gradFill>
              </a:rPr>
              <a:t>EPIDEMIOLOGICAL EVIDENCE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2057400"/>
            <a:ext cx="7620000" cy="4800600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lphaUcPeriod"/>
            </a:pPr>
            <a:r>
              <a:rPr lang="en-US" sz="3200" dirty="0">
                <a:solidFill>
                  <a:schemeClr val="accent3">
                    <a:lumMod val="75000"/>
                  </a:schemeClr>
                </a:solidFill>
              </a:rPr>
              <a:t>Tristan da Cunha study:-</a:t>
            </a:r>
            <a:r>
              <a:rPr lang="en-US" sz="3200" dirty="0"/>
              <a:t>	</a:t>
            </a:r>
          </a:p>
          <a:p>
            <a:pPr marL="920750" lvl="2" indent="-457200" algn="just">
              <a:buFont typeface="Wingdings" pitchFamily="2" charset="2"/>
              <a:buChar char="ü"/>
            </a:pPr>
            <a:r>
              <a:rPr lang="en-US" sz="2400" dirty="0"/>
              <a:t>Before 1930 &amp; 1940 onwards study showed no evidence of dental caries in Tristan da Cunha’s region because of consumption of raw diet.</a:t>
            </a:r>
          </a:p>
          <a:p>
            <a:pPr marL="920750" lvl="2" indent="-457200" algn="just">
              <a:buFont typeface="Wingdings" pitchFamily="2" charset="2"/>
              <a:buChar char="ü"/>
            </a:pPr>
            <a:r>
              <a:rPr lang="en-US" sz="2400" dirty="0"/>
              <a:t>But after volcanic eruption in 1964, people living in this area moved to other areas where they developed dental caries because of change in dietary habits.     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890</TotalTime>
  <Words>1019</Words>
  <Application>Microsoft Office PowerPoint</Application>
  <PresentationFormat>Widescreen</PresentationFormat>
  <Paragraphs>176</Paragraphs>
  <Slides>29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Angsana New</vt:lpstr>
      <vt:lpstr>Arial</vt:lpstr>
      <vt:lpstr>Arial Unicode MS</vt:lpstr>
      <vt:lpstr>Calibri</vt:lpstr>
      <vt:lpstr>Comic Sans MS</vt:lpstr>
      <vt:lpstr>Gill Sans MT</vt:lpstr>
      <vt:lpstr>Wingdings</vt:lpstr>
      <vt:lpstr>Gallery</vt:lpstr>
      <vt:lpstr>DIET AND DENTAL CARIES</vt:lpstr>
      <vt:lpstr>INTRODUCTION</vt:lpstr>
      <vt:lpstr>FOOD:-  “Food is A complex chemical mixture of organic &amp; inorganic materials containing both diet &amp; nutrition's.” </vt:lpstr>
      <vt:lpstr>COMPONENTS OF FOOD</vt:lpstr>
      <vt:lpstr>DIET:-</vt:lpstr>
      <vt:lpstr>NUTRITION</vt:lpstr>
      <vt:lpstr>EVIDENCE LINKING DIET &amp; DENTAL CARIES</vt:lpstr>
      <vt:lpstr>HISTORICAL EVIDENCE</vt:lpstr>
      <vt:lpstr>EPIDEMIOLOGICAL EVIDENCE</vt:lpstr>
      <vt:lpstr>PowerPoint Presentation</vt:lpstr>
      <vt:lpstr>PowerPoint Presentation</vt:lpstr>
      <vt:lpstr>EXPERIMENTAL EVIDENCE</vt:lpstr>
      <vt:lpstr>1]VIPEHOLM STUDY</vt:lpstr>
      <vt:lpstr>7 groups</vt:lpstr>
      <vt:lpstr>Findings:</vt:lpstr>
      <vt:lpstr>PowerPoint Presentation</vt:lpstr>
      <vt:lpstr>2]HOPEWOOD HOUSE STUDY</vt:lpstr>
      <vt:lpstr>PowerPoint Presentation</vt:lpstr>
      <vt:lpstr>Findings:</vt:lpstr>
      <vt:lpstr>3]TURKU SUGAR STUDY</vt:lpstr>
      <vt:lpstr>Findings:</vt:lpstr>
      <vt:lpstr>CARIOGENICITY OF SUCROSE</vt:lpstr>
      <vt:lpstr>STEPHAN CURVE(1940)</vt:lpstr>
      <vt:lpstr>STEPHAN CURVE</vt:lpstr>
      <vt:lpstr>ORAL CLEARANCE OF CARBOHYDRATES</vt:lpstr>
      <vt:lpstr>PowerPoint Presentation</vt:lpstr>
      <vt:lpstr>PowerPoint Presentation</vt:lpstr>
      <vt:lpstr>PREVENTIVE DIETARY PROGRAMME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DR. KADTANE</dc:creator>
  <cp:lastModifiedBy>IJAHS</cp:lastModifiedBy>
  <cp:revision>136</cp:revision>
  <dcterms:created xsi:type="dcterms:W3CDTF">2009-05-05T16:42:21Z</dcterms:created>
  <dcterms:modified xsi:type="dcterms:W3CDTF">2016-10-20T09:56:37Z</dcterms:modified>
</cp:coreProperties>
</file>