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7" r:id="rId2"/>
    <p:sldId id="288" r:id="rId3"/>
    <p:sldId id="290" r:id="rId4"/>
    <p:sldId id="286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2" r:id="rId19"/>
    <p:sldId id="273" r:id="rId20"/>
    <p:sldId id="274" r:id="rId21"/>
    <p:sldId id="275" r:id="rId22"/>
    <p:sldId id="276" r:id="rId23"/>
    <p:sldId id="282" r:id="rId24"/>
    <p:sldId id="277" r:id="rId25"/>
    <p:sldId id="278" r:id="rId26"/>
    <p:sldId id="279" r:id="rId27"/>
    <p:sldId id="280" r:id="rId28"/>
    <p:sldId id="281" r:id="rId29"/>
    <p:sldId id="283" r:id="rId30"/>
    <p:sldId id="289" r:id="rId31"/>
    <p:sldId id="284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7"/>
          <p:cNvGrpSpPr>
            <a:grpSpLocks/>
          </p:cNvGrpSpPr>
          <p:nvPr/>
        </p:nvGrpSpPr>
        <p:grpSpPr bwMode="auto">
          <a:xfrm>
            <a:off x="-25400" y="0"/>
            <a:ext cx="9163050" cy="7027863"/>
            <a:chOff x="-16" y="0"/>
            <a:chExt cx="5772" cy="4427"/>
          </a:xfrm>
        </p:grpSpPr>
        <p:grpSp>
          <p:nvGrpSpPr>
            <p:cNvPr id="3" name="Group 98"/>
            <p:cNvGrpSpPr>
              <a:grpSpLocks/>
            </p:cNvGrpSpPr>
            <p:nvPr/>
          </p:nvGrpSpPr>
          <p:grpSpPr bwMode="auto">
            <a:xfrm>
              <a:off x="-16" y="0"/>
              <a:ext cx="5771" cy="4427"/>
              <a:chOff x="-14" y="-3"/>
              <a:chExt cx="5771" cy="4427"/>
            </a:xfrm>
          </p:grpSpPr>
          <p:grpSp>
            <p:nvGrpSpPr>
              <p:cNvPr id="4" name="Group 99"/>
              <p:cNvGrpSpPr>
                <a:grpSpLocks/>
              </p:cNvGrpSpPr>
              <p:nvPr/>
            </p:nvGrpSpPr>
            <p:grpSpPr bwMode="auto">
              <a:xfrm>
                <a:off x="1834" y="-2"/>
                <a:ext cx="209" cy="4316"/>
                <a:chOff x="1834" y="-2"/>
                <a:chExt cx="209" cy="4316"/>
              </a:xfrm>
            </p:grpSpPr>
            <p:sp>
              <p:nvSpPr>
                <p:cNvPr id="92" name="Freeform 100"/>
                <p:cNvSpPr>
                  <a:spLocks/>
                </p:cNvSpPr>
                <p:nvPr/>
              </p:nvSpPr>
              <p:spPr bwMode="hidden">
                <a:xfrm>
                  <a:off x="1834" y="0"/>
                  <a:ext cx="209" cy="4314"/>
                </a:xfrm>
                <a:custGeom>
                  <a:avLst/>
                  <a:gdLst/>
                  <a:ahLst/>
                  <a:cxnLst>
                    <a:cxn ang="0">
                      <a:pos x="14" y="4314"/>
                    </a:cxn>
                    <a:cxn ang="0">
                      <a:pos x="19" y="3207"/>
                    </a:cxn>
                    <a:cxn ang="0">
                      <a:pos x="3" y="2467"/>
                    </a:cxn>
                    <a:cxn ang="0">
                      <a:pos x="3" y="2330"/>
                    </a:cxn>
                    <a:cxn ang="0">
                      <a:pos x="8" y="2288"/>
                    </a:cxn>
                    <a:cxn ang="0">
                      <a:pos x="10" y="2244"/>
                    </a:cxn>
                    <a:cxn ang="0">
                      <a:pos x="3" y="2193"/>
                    </a:cxn>
                    <a:cxn ang="0">
                      <a:pos x="3" y="2103"/>
                    </a:cxn>
                    <a:cxn ang="0">
                      <a:pos x="12" y="1849"/>
                    </a:cxn>
                    <a:cxn ang="0">
                      <a:pos x="10" y="1270"/>
                    </a:cxn>
                    <a:cxn ang="0">
                      <a:pos x="12" y="0"/>
                    </a:cxn>
                    <a:cxn ang="0">
                      <a:pos x="34" y="4"/>
                    </a:cxn>
                    <a:cxn ang="0">
                      <a:pos x="37" y="1026"/>
                    </a:cxn>
                    <a:cxn ang="0">
                      <a:pos x="36" y="1897"/>
                    </a:cxn>
                    <a:cxn ang="0">
                      <a:pos x="25" y="2105"/>
                    </a:cxn>
                    <a:cxn ang="0">
                      <a:pos x="39" y="2212"/>
                    </a:cxn>
                    <a:cxn ang="0">
                      <a:pos x="102" y="2228"/>
                    </a:cxn>
                    <a:cxn ang="0">
                      <a:pos x="163" y="2228"/>
                    </a:cxn>
                    <a:cxn ang="0">
                      <a:pos x="181" y="2184"/>
                    </a:cxn>
                    <a:cxn ang="0">
                      <a:pos x="180" y="2077"/>
                    </a:cxn>
                    <a:cxn ang="0">
                      <a:pos x="178" y="1969"/>
                    </a:cxn>
                    <a:cxn ang="0">
                      <a:pos x="173" y="1817"/>
                    </a:cxn>
                    <a:cxn ang="0">
                      <a:pos x="167" y="3"/>
                    </a:cxn>
                    <a:cxn ang="0">
                      <a:pos x="202" y="6"/>
                    </a:cxn>
                    <a:cxn ang="0">
                      <a:pos x="195" y="701"/>
                    </a:cxn>
                    <a:cxn ang="0">
                      <a:pos x="198" y="1841"/>
                    </a:cxn>
                    <a:cxn ang="0">
                      <a:pos x="209" y="2148"/>
                    </a:cxn>
                    <a:cxn ang="0">
                      <a:pos x="198" y="2264"/>
                    </a:cxn>
                    <a:cxn ang="0">
                      <a:pos x="206" y="2330"/>
                    </a:cxn>
                    <a:cxn ang="0">
                      <a:pos x="206" y="2512"/>
                    </a:cxn>
                    <a:cxn ang="0">
                      <a:pos x="193" y="3287"/>
                    </a:cxn>
                    <a:cxn ang="0">
                      <a:pos x="197" y="4314"/>
                    </a:cxn>
                    <a:cxn ang="0">
                      <a:pos x="176" y="4313"/>
                    </a:cxn>
                    <a:cxn ang="0">
                      <a:pos x="175" y="3786"/>
                    </a:cxn>
                    <a:cxn ang="0">
                      <a:pos x="171" y="3391"/>
                    </a:cxn>
                    <a:cxn ang="0">
                      <a:pos x="178" y="2720"/>
                    </a:cxn>
                    <a:cxn ang="0">
                      <a:pos x="185" y="2356"/>
                    </a:cxn>
                    <a:cxn ang="0">
                      <a:pos x="170" y="2288"/>
                    </a:cxn>
                    <a:cxn ang="0">
                      <a:pos x="103" y="2308"/>
                    </a:cxn>
                    <a:cxn ang="0">
                      <a:pos x="41" y="2296"/>
                    </a:cxn>
                    <a:cxn ang="0">
                      <a:pos x="23" y="2467"/>
                    </a:cxn>
                    <a:cxn ang="0">
                      <a:pos x="37" y="2955"/>
                    </a:cxn>
                    <a:cxn ang="0">
                      <a:pos x="39" y="3730"/>
                    </a:cxn>
                    <a:cxn ang="0">
                      <a:pos x="37" y="4313"/>
                    </a:cxn>
                    <a:cxn ang="0">
                      <a:pos x="14" y="4314"/>
                    </a:cxn>
                  </a:cxnLst>
                  <a:rect l="0" t="0" r="r" b="b"/>
                  <a:pathLst>
                    <a:path w="209" h="4314">
                      <a:moveTo>
                        <a:pt x="14" y="4314"/>
                      </a:moveTo>
                      <a:cubicBezTo>
                        <a:pt x="11" y="4130"/>
                        <a:pt x="21" y="3515"/>
                        <a:pt x="19" y="3207"/>
                      </a:cubicBezTo>
                      <a:cubicBezTo>
                        <a:pt x="17" y="2899"/>
                        <a:pt x="5" y="2613"/>
                        <a:pt x="3" y="2467"/>
                      </a:cubicBezTo>
                      <a:cubicBezTo>
                        <a:pt x="0" y="2321"/>
                        <a:pt x="2" y="2360"/>
                        <a:pt x="3" y="2330"/>
                      </a:cubicBezTo>
                      <a:cubicBezTo>
                        <a:pt x="3" y="2300"/>
                        <a:pt x="7" y="2302"/>
                        <a:pt x="8" y="2288"/>
                      </a:cubicBezTo>
                      <a:cubicBezTo>
                        <a:pt x="10" y="2274"/>
                        <a:pt x="11" y="2260"/>
                        <a:pt x="10" y="2244"/>
                      </a:cubicBezTo>
                      <a:cubicBezTo>
                        <a:pt x="9" y="2228"/>
                        <a:pt x="4" y="2217"/>
                        <a:pt x="3" y="2193"/>
                      </a:cubicBezTo>
                      <a:cubicBezTo>
                        <a:pt x="1" y="2169"/>
                        <a:pt x="1" y="2159"/>
                        <a:pt x="3" y="2103"/>
                      </a:cubicBezTo>
                      <a:cubicBezTo>
                        <a:pt x="4" y="2046"/>
                        <a:pt x="11" y="1988"/>
                        <a:pt x="12" y="1849"/>
                      </a:cubicBezTo>
                      <a:cubicBezTo>
                        <a:pt x="13" y="1710"/>
                        <a:pt x="10" y="1578"/>
                        <a:pt x="10" y="1270"/>
                      </a:cubicBezTo>
                      <a:cubicBezTo>
                        <a:pt x="10" y="961"/>
                        <a:pt x="8" y="211"/>
                        <a:pt x="12" y="0"/>
                      </a:cubicBezTo>
                      <a:lnTo>
                        <a:pt x="34" y="4"/>
                      </a:lnTo>
                      <a:cubicBezTo>
                        <a:pt x="38" y="175"/>
                        <a:pt x="37" y="711"/>
                        <a:pt x="37" y="1026"/>
                      </a:cubicBezTo>
                      <a:cubicBezTo>
                        <a:pt x="38" y="1342"/>
                        <a:pt x="38" y="1717"/>
                        <a:pt x="36" y="1897"/>
                      </a:cubicBezTo>
                      <a:cubicBezTo>
                        <a:pt x="39" y="1973"/>
                        <a:pt x="29" y="2051"/>
                        <a:pt x="25" y="2105"/>
                      </a:cubicBezTo>
                      <a:cubicBezTo>
                        <a:pt x="22" y="2164"/>
                        <a:pt x="20" y="2202"/>
                        <a:pt x="39" y="2212"/>
                      </a:cubicBezTo>
                      <a:cubicBezTo>
                        <a:pt x="57" y="2226"/>
                        <a:pt x="81" y="2231"/>
                        <a:pt x="102" y="2228"/>
                      </a:cubicBezTo>
                      <a:cubicBezTo>
                        <a:pt x="123" y="2231"/>
                        <a:pt x="150" y="2235"/>
                        <a:pt x="163" y="2228"/>
                      </a:cubicBezTo>
                      <a:cubicBezTo>
                        <a:pt x="176" y="2221"/>
                        <a:pt x="178" y="2209"/>
                        <a:pt x="181" y="2184"/>
                      </a:cubicBezTo>
                      <a:cubicBezTo>
                        <a:pt x="184" y="2159"/>
                        <a:pt x="180" y="2113"/>
                        <a:pt x="180" y="2077"/>
                      </a:cubicBezTo>
                      <a:cubicBezTo>
                        <a:pt x="179" y="2041"/>
                        <a:pt x="179" y="2012"/>
                        <a:pt x="178" y="1969"/>
                      </a:cubicBezTo>
                      <a:cubicBezTo>
                        <a:pt x="174" y="1922"/>
                        <a:pt x="175" y="2145"/>
                        <a:pt x="173" y="1817"/>
                      </a:cubicBezTo>
                      <a:cubicBezTo>
                        <a:pt x="171" y="1490"/>
                        <a:pt x="163" y="305"/>
                        <a:pt x="167" y="3"/>
                      </a:cubicBezTo>
                      <a:lnTo>
                        <a:pt x="202" y="6"/>
                      </a:lnTo>
                      <a:cubicBezTo>
                        <a:pt x="206" y="122"/>
                        <a:pt x="195" y="395"/>
                        <a:pt x="195" y="701"/>
                      </a:cubicBezTo>
                      <a:cubicBezTo>
                        <a:pt x="194" y="1006"/>
                        <a:pt x="196" y="1600"/>
                        <a:pt x="198" y="1841"/>
                      </a:cubicBezTo>
                      <a:cubicBezTo>
                        <a:pt x="197" y="1985"/>
                        <a:pt x="209" y="2095"/>
                        <a:pt x="209" y="2148"/>
                      </a:cubicBezTo>
                      <a:cubicBezTo>
                        <a:pt x="209" y="2201"/>
                        <a:pt x="203" y="2212"/>
                        <a:pt x="198" y="2264"/>
                      </a:cubicBezTo>
                      <a:cubicBezTo>
                        <a:pt x="208" y="2285"/>
                        <a:pt x="205" y="2289"/>
                        <a:pt x="206" y="2330"/>
                      </a:cubicBezTo>
                      <a:cubicBezTo>
                        <a:pt x="208" y="2371"/>
                        <a:pt x="209" y="2352"/>
                        <a:pt x="206" y="2512"/>
                      </a:cubicBezTo>
                      <a:cubicBezTo>
                        <a:pt x="204" y="2672"/>
                        <a:pt x="194" y="2987"/>
                        <a:pt x="193" y="3287"/>
                      </a:cubicBezTo>
                      <a:cubicBezTo>
                        <a:pt x="192" y="3587"/>
                        <a:pt x="200" y="4143"/>
                        <a:pt x="197" y="4314"/>
                      </a:cubicBezTo>
                      <a:lnTo>
                        <a:pt x="176" y="4313"/>
                      </a:lnTo>
                      <a:cubicBezTo>
                        <a:pt x="172" y="4225"/>
                        <a:pt x="176" y="3940"/>
                        <a:pt x="175" y="3786"/>
                      </a:cubicBezTo>
                      <a:cubicBezTo>
                        <a:pt x="174" y="3632"/>
                        <a:pt x="171" y="3568"/>
                        <a:pt x="171" y="3391"/>
                      </a:cubicBezTo>
                      <a:cubicBezTo>
                        <a:pt x="172" y="3213"/>
                        <a:pt x="176" y="2892"/>
                        <a:pt x="178" y="2720"/>
                      </a:cubicBezTo>
                      <a:cubicBezTo>
                        <a:pt x="180" y="2547"/>
                        <a:pt x="186" y="2428"/>
                        <a:pt x="185" y="2356"/>
                      </a:cubicBezTo>
                      <a:cubicBezTo>
                        <a:pt x="183" y="2332"/>
                        <a:pt x="187" y="2295"/>
                        <a:pt x="170" y="2288"/>
                      </a:cubicBezTo>
                      <a:cubicBezTo>
                        <a:pt x="158" y="2275"/>
                        <a:pt x="125" y="2307"/>
                        <a:pt x="103" y="2308"/>
                      </a:cubicBezTo>
                      <a:cubicBezTo>
                        <a:pt x="82" y="2309"/>
                        <a:pt x="54" y="2270"/>
                        <a:pt x="41" y="2296"/>
                      </a:cubicBezTo>
                      <a:cubicBezTo>
                        <a:pt x="27" y="2322"/>
                        <a:pt x="23" y="2357"/>
                        <a:pt x="23" y="2467"/>
                      </a:cubicBezTo>
                      <a:cubicBezTo>
                        <a:pt x="22" y="2577"/>
                        <a:pt x="35" y="2745"/>
                        <a:pt x="37" y="2955"/>
                      </a:cubicBezTo>
                      <a:cubicBezTo>
                        <a:pt x="40" y="3166"/>
                        <a:pt x="39" y="3503"/>
                        <a:pt x="39" y="3730"/>
                      </a:cubicBezTo>
                      <a:cubicBezTo>
                        <a:pt x="39" y="3957"/>
                        <a:pt x="41" y="4216"/>
                        <a:pt x="37" y="4313"/>
                      </a:cubicBezTo>
                      <a:lnTo>
                        <a:pt x="14" y="4314"/>
                      </a:ln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93" name="Freeform 101"/>
                <p:cNvSpPr>
                  <a:spLocks/>
                </p:cNvSpPr>
                <p:nvPr/>
              </p:nvSpPr>
              <p:spPr bwMode="hidden">
                <a:xfrm flipV="1">
                  <a:off x="1943" y="-2"/>
                  <a:ext cx="47" cy="2199"/>
                </a:xfrm>
                <a:custGeom>
                  <a:avLst/>
                  <a:gdLst/>
                  <a:ahLst/>
                  <a:cxnLst>
                    <a:cxn ang="0">
                      <a:pos x="27" y="477"/>
                    </a:cxn>
                    <a:cxn ang="0">
                      <a:pos x="23" y="217"/>
                    </a:cxn>
                    <a:cxn ang="0">
                      <a:pos x="11" y="81"/>
                    </a:cxn>
                    <a:cxn ang="0">
                      <a:pos x="3" y="29"/>
                    </a:cxn>
                    <a:cxn ang="0">
                      <a:pos x="31" y="5"/>
                    </a:cxn>
                    <a:cxn ang="0">
                      <a:pos x="83" y="5"/>
                    </a:cxn>
                    <a:cxn ang="0">
                      <a:pos x="103" y="33"/>
                    </a:cxn>
                    <a:cxn ang="0">
                      <a:pos x="107" y="133"/>
                    </a:cxn>
                    <a:cxn ang="0">
                      <a:pos x="87" y="369"/>
                    </a:cxn>
                    <a:cxn ang="0">
                      <a:pos x="87" y="853"/>
                    </a:cxn>
                    <a:cxn ang="0">
                      <a:pos x="79" y="1613"/>
                    </a:cxn>
                    <a:cxn ang="0">
                      <a:pos x="87" y="2045"/>
                    </a:cxn>
                    <a:cxn ang="0">
                      <a:pos x="79" y="2129"/>
                    </a:cxn>
                    <a:cxn ang="0">
                      <a:pos x="39" y="2129"/>
                    </a:cxn>
                    <a:cxn ang="0">
                      <a:pos x="39" y="1481"/>
                    </a:cxn>
                    <a:cxn ang="0">
                      <a:pos x="27" y="477"/>
                    </a:cxn>
                  </a:cxnLst>
                  <a:rect l="0" t="0" r="r" b="b"/>
                  <a:pathLst>
                    <a:path w="110" h="2131">
                      <a:moveTo>
                        <a:pt x="27" y="477"/>
                      </a:moveTo>
                      <a:cubicBezTo>
                        <a:pt x="24" y="266"/>
                        <a:pt x="26" y="283"/>
                        <a:pt x="23" y="217"/>
                      </a:cubicBezTo>
                      <a:cubicBezTo>
                        <a:pt x="20" y="151"/>
                        <a:pt x="14" y="112"/>
                        <a:pt x="11" y="81"/>
                      </a:cubicBezTo>
                      <a:cubicBezTo>
                        <a:pt x="8" y="50"/>
                        <a:pt x="0" y="42"/>
                        <a:pt x="3" y="29"/>
                      </a:cubicBezTo>
                      <a:cubicBezTo>
                        <a:pt x="6" y="16"/>
                        <a:pt x="18" y="9"/>
                        <a:pt x="31" y="5"/>
                      </a:cubicBezTo>
                      <a:cubicBezTo>
                        <a:pt x="44" y="1"/>
                        <a:pt x="71" y="0"/>
                        <a:pt x="83" y="5"/>
                      </a:cubicBezTo>
                      <a:cubicBezTo>
                        <a:pt x="95" y="10"/>
                        <a:pt x="99" y="12"/>
                        <a:pt x="103" y="33"/>
                      </a:cubicBezTo>
                      <a:cubicBezTo>
                        <a:pt x="107" y="54"/>
                        <a:pt x="110" y="77"/>
                        <a:pt x="107" y="133"/>
                      </a:cubicBezTo>
                      <a:cubicBezTo>
                        <a:pt x="104" y="189"/>
                        <a:pt x="90" y="249"/>
                        <a:pt x="87" y="369"/>
                      </a:cubicBezTo>
                      <a:cubicBezTo>
                        <a:pt x="84" y="489"/>
                        <a:pt x="88" y="646"/>
                        <a:pt x="87" y="853"/>
                      </a:cubicBezTo>
                      <a:cubicBezTo>
                        <a:pt x="86" y="1060"/>
                        <a:pt x="79" y="1414"/>
                        <a:pt x="79" y="1613"/>
                      </a:cubicBezTo>
                      <a:cubicBezTo>
                        <a:pt x="79" y="1812"/>
                        <a:pt x="87" y="1959"/>
                        <a:pt x="87" y="2045"/>
                      </a:cubicBezTo>
                      <a:cubicBezTo>
                        <a:pt x="87" y="2131"/>
                        <a:pt x="87" y="2115"/>
                        <a:pt x="79" y="2129"/>
                      </a:cubicBezTo>
                      <a:lnTo>
                        <a:pt x="39" y="2129"/>
                      </a:lnTo>
                      <a:cubicBezTo>
                        <a:pt x="32" y="2021"/>
                        <a:pt x="42" y="1757"/>
                        <a:pt x="39" y="1481"/>
                      </a:cubicBezTo>
                      <a:cubicBezTo>
                        <a:pt x="36" y="1205"/>
                        <a:pt x="30" y="688"/>
                        <a:pt x="27" y="477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</p:grpSp>
          <p:grpSp>
            <p:nvGrpSpPr>
              <p:cNvPr id="5" name="Group 102"/>
              <p:cNvGrpSpPr>
                <a:grpSpLocks/>
              </p:cNvGrpSpPr>
              <p:nvPr/>
            </p:nvGrpSpPr>
            <p:grpSpPr bwMode="auto">
              <a:xfrm flipV="1">
                <a:off x="5312" y="0"/>
                <a:ext cx="321" cy="4318"/>
                <a:chOff x="2971" y="-3"/>
                <a:chExt cx="493" cy="4325"/>
              </a:xfrm>
            </p:grpSpPr>
            <p:sp>
              <p:nvSpPr>
                <p:cNvPr id="90" name="Freeform 103"/>
                <p:cNvSpPr>
                  <a:spLocks/>
                </p:cNvSpPr>
                <p:nvPr/>
              </p:nvSpPr>
              <p:spPr bwMode="hidden">
                <a:xfrm>
                  <a:off x="2971" y="-3"/>
                  <a:ext cx="493" cy="4323"/>
                </a:xfrm>
                <a:custGeom>
                  <a:avLst/>
                  <a:gdLst/>
                  <a:ahLst/>
                  <a:cxnLst>
                    <a:cxn ang="0">
                      <a:pos x="40" y="7"/>
                    </a:cxn>
                    <a:cxn ang="0">
                      <a:pos x="44" y="1111"/>
                    </a:cxn>
                    <a:cxn ang="0">
                      <a:pos x="6" y="1852"/>
                    </a:cxn>
                    <a:cxn ang="0">
                      <a:pos x="6" y="1989"/>
                    </a:cxn>
                    <a:cxn ang="0">
                      <a:pos x="20" y="2031"/>
                    </a:cxn>
                    <a:cxn ang="0">
                      <a:pos x="24" y="2075"/>
                    </a:cxn>
                    <a:cxn ang="0">
                      <a:pos x="6" y="2126"/>
                    </a:cxn>
                    <a:cxn ang="0">
                      <a:pos x="6" y="2217"/>
                    </a:cxn>
                    <a:cxn ang="0">
                      <a:pos x="28" y="2471"/>
                    </a:cxn>
                    <a:cxn ang="0">
                      <a:pos x="24" y="3051"/>
                    </a:cxn>
                    <a:cxn ang="0">
                      <a:pos x="28" y="4323"/>
                    </a:cxn>
                    <a:cxn ang="0">
                      <a:pos x="80" y="4319"/>
                    </a:cxn>
                    <a:cxn ang="0">
                      <a:pos x="88" y="3295"/>
                    </a:cxn>
                    <a:cxn ang="0">
                      <a:pos x="84" y="2423"/>
                    </a:cxn>
                    <a:cxn ang="0">
                      <a:pos x="60" y="2215"/>
                    </a:cxn>
                    <a:cxn ang="0">
                      <a:pos x="92" y="2107"/>
                    </a:cxn>
                    <a:cxn ang="0">
                      <a:pos x="240" y="2091"/>
                    </a:cxn>
                    <a:cxn ang="0">
                      <a:pos x="384" y="2091"/>
                    </a:cxn>
                    <a:cxn ang="0">
                      <a:pos x="428" y="2135"/>
                    </a:cxn>
                    <a:cxn ang="0">
                      <a:pos x="424" y="2243"/>
                    </a:cxn>
                    <a:cxn ang="0">
                      <a:pos x="420" y="2351"/>
                    </a:cxn>
                    <a:cxn ang="0">
                      <a:pos x="408" y="2503"/>
                    </a:cxn>
                    <a:cxn ang="0">
                      <a:pos x="395" y="4320"/>
                    </a:cxn>
                    <a:cxn ang="0">
                      <a:pos x="476" y="4317"/>
                    </a:cxn>
                    <a:cxn ang="0">
                      <a:pos x="459" y="3621"/>
                    </a:cxn>
                    <a:cxn ang="0">
                      <a:pos x="468" y="2479"/>
                    </a:cxn>
                    <a:cxn ang="0">
                      <a:pos x="493" y="2172"/>
                    </a:cxn>
                    <a:cxn ang="0">
                      <a:pos x="468" y="2055"/>
                    </a:cxn>
                    <a:cxn ang="0">
                      <a:pos x="487" y="1989"/>
                    </a:cxn>
                    <a:cxn ang="0">
                      <a:pos x="487" y="1807"/>
                    </a:cxn>
                    <a:cxn ang="0">
                      <a:pos x="456" y="1031"/>
                    </a:cxn>
                    <a:cxn ang="0">
                      <a:pos x="472" y="0"/>
                    </a:cxn>
                    <a:cxn ang="0">
                      <a:pos x="416" y="3"/>
                    </a:cxn>
                    <a:cxn ang="0">
                      <a:pos x="412" y="531"/>
                    </a:cxn>
                    <a:cxn ang="0">
                      <a:pos x="404" y="927"/>
                    </a:cxn>
                    <a:cxn ang="0">
                      <a:pos x="420" y="1599"/>
                    </a:cxn>
                    <a:cxn ang="0">
                      <a:pos x="436" y="1963"/>
                    </a:cxn>
                    <a:cxn ang="0">
                      <a:pos x="400" y="2031"/>
                    </a:cxn>
                    <a:cxn ang="0">
                      <a:pos x="244" y="2011"/>
                    </a:cxn>
                    <a:cxn ang="0">
                      <a:pos x="96" y="2023"/>
                    </a:cxn>
                    <a:cxn ang="0">
                      <a:pos x="54" y="1852"/>
                    </a:cxn>
                    <a:cxn ang="0">
                      <a:pos x="88" y="1363"/>
                    </a:cxn>
                    <a:cxn ang="0">
                      <a:pos x="92" y="587"/>
                    </a:cxn>
                    <a:cxn ang="0">
                      <a:pos x="88" y="3"/>
                    </a:cxn>
                    <a:cxn ang="0">
                      <a:pos x="40" y="7"/>
                    </a:cxn>
                  </a:cxnLst>
                  <a:rect l="0" t="0" r="r" b="b"/>
                  <a:pathLst>
                    <a:path w="493" h="4323">
                      <a:moveTo>
                        <a:pt x="40" y="7"/>
                      </a:moveTo>
                      <a:cubicBezTo>
                        <a:pt x="33" y="192"/>
                        <a:pt x="50" y="804"/>
                        <a:pt x="44" y="1111"/>
                      </a:cubicBezTo>
                      <a:cubicBezTo>
                        <a:pt x="38" y="1418"/>
                        <a:pt x="12" y="1706"/>
                        <a:pt x="6" y="1852"/>
                      </a:cubicBezTo>
                      <a:cubicBezTo>
                        <a:pt x="0" y="1998"/>
                        <a:pt x="4" y="1959"/>
                        <a:pt x="6" y="1989"/>
                      </a:cubicBezTo>
                      <a:cubicBezTo>
                        <a:pt x="8" y="2019"/>
                        <a:pt x="17" y="2017"/>
                        <a:pt x="20" y="2031"/>
                      </a:cubicBezTo>
                      <a:cubicBezTo>
                        <a:pt x="23" y="2045"/>
                        <a:pt x="26" y="2059"/>
                        <a:pt x="24" y="2075"/>
                      </a:cubicBezTo>
                      <a:cubicBezTo>
                        <a:pt x="22" y="2091"/>
                        <a:pt x="9" y="2102"/>
                        <a:pt x="6" y="2126"/>
                      </a:cubicBezTo>
                      <a:cubicBezTo>
                        <a:pt x="3" y="2150"/>
                        <a:pt x="2" y="2160"/>
                        <a:pt x="6" y="2217"/>
                      </a:cubicBezTo>
                      <a:cubicBezTo>
                        <a:pt x="10" y="2274"/>
                        <a:pt x="25" y="2332"/>
                        <a:pt x="28" y="2471"/>
                      </a:cubicBezTo>
                      <a:cubicBezTo>
                        <a:pt x="31" y="2610"/>
                        <a:pt x="24" y="2742"/>
                        <a:pt x="24" y="3051"/>
                      </a:cubicBezTo>
                      <a:cubicBezTo>
                        <a:pt x="24" y="3360"/>
                        <a:pt x="19" y="4112"/>
                        <a:pt x="28" y="4323"/>
                      </a:cubicBezTo>
                      <a:lnTo>
                        <a:pt x="80" y="4319"/>
                      </a:lnTo>
                      <a:cubicBezTo>
                        <a:pt x="90" y="4148"/>
                        <a:pt x="87" y="3611"/>
                        <a:pt x="88" y="3295"/>
                      </a:cubicBezTo>
                      <a:cubicBezTo>
                        <a:pt x="89" y="2979"/>
                        <a:pt x="89" y="2603"/>
                        <a:pt x="84" y="2423"/>
                      </a:cubicBezTo>
                      <a:cubicBezTo>
                        <a:pt x="92" y="2347"/>
                        <a:pt x="69" y="2269"/>
                        <a:pt x="60" y="2215"/>
                      </a:cubicBezTo>
                      <a:cubicBezTo>
                        <a:pt x="52" y="2155"/>
                        <a:pt x="48" y="2117"/>
                        <a:pt x="92" y="2107"/>
                      </a:cubicBezTo>
                      <a:cubicBezTo>
                        <a:pt x="134" y="2093"/>
                        <a:pt x="190" y="2088"/>
                        <a:pt x="240" y="2091"/>
                      </a:cubicBezTo>
                      <a:cubicBezTo>
                        <a:pt x="289" y="2088"/>
                        <a:pt x="353" y="2084"/>
                        <a:pt x="384" y="2091"/>
                      </a:cubicBezTo>
                      <a:cubicBezTo>
                        <a:pt x="415" y="2098"/>
                        <a:pt x="421" y="2110"/>
                        <a:pt x="428" y="2135"/>
                      </a:cubicBezTo>
                      <a:cubicBezTo>
                        <a:pt x="435" y="2160"/>
                        <a:pt x="425" y="2207"/>
                        <a:pt x="424" y="2243"/>
                      </a:cubicBezTo>
                      <a:cubicBezTo>
                        <a:pt x="423" y="2279"/>
                        <a:pt x="423" y="2308"/>
                        <a:pt x="420" y="2351"/>
                      </a:cubicBezTo>
                      <a:cubicBezTo>
                        <a:pt x="411" y="2398"/>
                        <a:pt x="412" y="2175"/>
                        <a:pt x="408" y="2503"/>
                      </a:cubicBezTo>
                      <a:cubicBezTo>
                        <a:pt x="404" y="2831"/>
                        <a:pt x="384" y="4018"/>
                        <a:pt x="395" y="4320"/>
                      </a:cubicBezTo>
                      <a:lnTo>
                        <a:pt x="476" y="4317"/>
                      </a:lnTo>
                      <a:cubicBezTo>
                        <a:pt x="486" y="4201"/>
                        <a:pt x="460" y="3927"/>
                        <a:pt x="459" y="3621"/>
                      </a:cubicBezTo>
                      <a:cubicBezTo>
                        <a:pt x="458" y="3315"/>
                        <a:pt x="462" y="2720"/>
                        <a:pt x="468" y="2479"/>
                      </a:cubicBezTo>
                      <a:cubicBezTo>
                        <a:pt x="464" y="2335"/>
                        <a:pt x="493" y="2225"/>
                        <a:pt x="493" y="2172"/>
                      </a:cubicBezTo>
                      <a:cubicBezTo>
                        <a:pt x="493" y="2118"/>
                        <a:pt x="480" y="2107"/>
                        <a:pt x="468" y="2055"/>
                      </a:cubicBezTo>
                      <a:cubicBezTo>
                        <a:pt x="490" y="2034"/>
                        <a:pt x="484" y="2030"/>
                        <a:pt x="487" y="1989"/>
                      </a:cubicBezTo>
                      <a:cubicBezTo>
                        <a:pt x="490" y="1948"/>
                        <a:pt x="492" y="1967"/>
                        <a:pt x="487" y="1807"/>
                      </a:cubicBezTo>
                      <a:cubicBezTo>
                        <a:pt x="482" y="1647"/>
                        <a:pt x="458" y="1332"/>
                        <a:pt x="456" y="1031"/>
                      </a:cubicBezTo>
                      <a:cubicBezTo>
                        <a:pt x="454" y="730"/>
                        <a:pt x="479" y="171"/>
                        <a:pt x="472" y="0"/>
                      </a:cubicBezTo>
                      <a:lnTo>
                        <a:pt x="416" y="3"/>
                      </a:lnTo>
                      <a:cubicBezTo>
                        <a:pt x="406" y="91"/>
                        <a:pt x="414" y="377"/>
                        <a:pt x="412" y="531"/>
                      </a:cubicBezTo>
                      <a:cubicBezTo>
                        <a:pt x="410" y="685"/>
                        <a:pt x="403" y="749"/>
                        <a:pt x="404" y="927"/>
                      </a:cubicBezTo>
                      <a:cubicBezTo>
                        <a:pt x="405" y="1105"/>
                        <a:pt x="415" y="1426"/>
                        <a:pt x="420" y="1599"/>
                      </a:cubicBezTo>
                      <a:cubicBezTo>
                        <a:pt x="425" y="1772"/>
                        <a:pt x="439" y="1891"/>
                        <a:pt x="436" y="1963"/>
                      </a:cubicBezTo>
                      <a:cubicBezTo>
                        <a:pt x="432" y="1987"/>
                        <a:pt x="441" y="2024"/>
                        <a:pt x="400" y="2031"/>
                      </a:cubicBezTo>
                      <a:cubicBezTo>
                        <a:pt x="373" y="2044"/>
                        <a:pt x="295" y="2012"/>
                        <a:pt x="244" y="2011"/>
                      </a:cubicBezTo>
                      <a:cubicBezTo>
                        <a:pt x="193" y="2010"/>
                        <a:pt x="128" y="2049"/>
                        <a:pt x="96" y="2023"/>
                      </a:cubicBezTo>
                      <a:cubicBezTo>
                        <a:pt x="64" y="1997"/>
                        <a:pt x="55" y="1962"/>
                        <a:pt x="54" y="1852"/>
                      </a:cubicBezTo>
                      <a:cubicBezTo>
                        <a:pt x="53" y="1742"/>
                        <a:pt x="82" y="1574"/>
                        <a:pt x="88" y="1363"/>
                      </a:cubicBezTo>
                      <a:cubicBezTo>
                        <a:pt x="94" y="1152"/>
                        <a:pt x="92" y="814"/>
                        <a:pt x="92" y="587"/>
                      </a:cubicBezTo>
                      <a:cubicBezTo>
                        <a:pt x="92" y="360"/>
                        <a:pt x="97" y="100"/>
                        <a:pt x="88" y="3"/>
                      </a:cubicBezTo>
                      <a:lnTo>
                        <a:pt x="40" y="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91" name="Freeform 104"/>
                <p:cNvSpPr>
                  <a:spLocks/>
                </p:cNvSpPr>
                <p:nvPr/>
              </p:nvSpPr>
              <p:spPr bwMode="hidden">
                <a:xfrm>
                  <a:off x="3227" y="2119"/>
                  <a:ext cx="111" cy="2203"/>
                </a:xfrm>
                <a:custGeom>
                  <a:avLst/>
                  <a:gdLst/>
                  <a:ahLst/>
                  <a:cxnLst>
                    <a:cxn ang="0">
                      <a:pos x="27" y="477"/>
                    </a:cxn>
                    <a:cxn ang="0">
                      <a:pos x="23" y="217"/>
                    </a:cxn>
                    <a:cxn ang="0">
                      <a:pos x="11" y="81"/>
                    </a:cxn>
                    <a:cxn ang="0">
                      <a:pos x="3" y="29"/>
                    </a:cxn>
                    <a:cxn ang="0">
                      <a:pos x="31" y="5"/>
                    </a:cxn>
                    <a:cxn ang="0">
                      <a:pos x="83" y="5"/>
                    </a:cxn>
                    <a:cxn ang="0">
                      <a:pos x="103" y="33"/>
                    </a:cxn>
                    <a:cxn ang="0">
                      <a:pos x="107" y="133"/>
                    </a:cxn>
                    <a:cxn ang="0">
                      <a:pos x="87" y="369"/>
                    </a:cxn>
                    <a:cxn ang="0">
                      <a:pos x="87" y="853"/>
                    </a:cxn>
                    <a:cxn ang="0">
                      <a:pos x="79" y="1613"/>
                    </a:cxn>
                    <a:cxn ang="0">
                      <a:pos x="87" y="2045"/>
                    </a:cxn>
                    <a:cxn ang="0">
                      <a:pos x="79" y="2129"/>
                    </a:cxn>
                    <a:cxn ang="0">
                      <a:pos x="39" y="2129"/>
                    </a:cxn>
                    <a:cxn ang="0">
                      <a:pos x="39" y="1481"/>
                    </a:cxn>
                    <a:cxn ang="0">
                      <a:pos x="27" y="477"/>
                    </a:cxn>
                  </a:cxnLst>
                  <a:rect l="0" t="0" r="r" b="b"/>
                  <a:pathLst>
                    <a:path w="110" h="2131">
                      <a:moveTo>
                        <a:pt x="27" y="477"/>
                      </a:moveTo>
                      <a:cubicBezTo>
                        <a:pt x="24" y="266"/>
                        <a:pt x="26" y="283"/>
                        <a:pt x="23" y="217"/>
                      </a:cubicBezTo>
                      <a:cubicBezTo>
                        <a:pt x="20" y="151"/>
                        <a:pt x="14" y="112"/>
                        <a:pt x="11" y="81"/>
                      </a:cubicBezTo>
                      <a:cubicBezTo>
                        <a:pt x="8" y="50"/>
                        <a:pt x="0" y="42"/>
                        <a:pt x="3" y="29"/>
                      </a:cubicBezTo>
                      <a:cubicBezTo>
                        <a:pt x="6" y="16"/>
                        <a:pt x="18" y="9"/>
                        <a:pt x="31" y="5"/>
                      </a:cubicBezTo>
                      <a:cubicBezTo>
                        <a:pt x="44" y="1"/>
                        <a:pt x="71" y="0"/>
                        <a:pt x="83" y="5"/>
                      </a:cubicBezTo>
                      <a:cubicBezTo>
                        <a:pt x="95" y="10"/>
                        <a:pt x="99" y="12"/>
                        <a:pt x="103" y="33"/>
                      </a:cubicBezTo>
                      <a:cubicBezTo>
                        <a:pt x="107" y="54"/>
                        <a:pt x="110" y="77"/>
                        <a:pt x="107" y="133"/>
                      </a:cubicBezTo>
                      <a:cubicBezTo>
                        <a:pt x="104" y="189"/>
                        <a:pt x="90" y="249"/>
                        <a:pt x="87" y="369"/>
                      </a:cubicBezTo>
                      <a:cubicBezTo>
                        <a:pt x="84" y="489"/>
                        <a:pt x="88" y="646"/>
                        <a:pt x="87" y="853"/>
                      </a:cubicBezTo>
                      <a:cubicBezTo>
                        <a:pt x="86" y="1060"/>
                        <a:pt x="79" y="1414"/>
                        <a:pt x="79" y="1613"/>
                      </a:cubicBezTo>
                      <a:cubicBezTo>
                        <a:pt x="79" y="1812"/>
                        <a:pt x="87" y="1959"/>
                        <a:pt x="87" y="2045"/>
                      </a:cubicBezTo>
                      <a:cubicBezTo>
                        <a:pt x="87" y="2131"/>
                        <a:pt x="87" y="2115"/>
                        <a:pt x="79" y="2129"/>
                      </a:cubicBezTo>
                      <a:lnTo>
                        <a:pt x="39" y="2129"/>
                      </a:lnTo>
                      <a:cubicBezTo>
                        <a:pt x="32" y="2021"/>
                        <a:pt x="42" y="1757"/>
                        <a:pt x="39" y="1481"/>
                      </a:cubicBezTo>
                      <a:cubicBezTo>
                        <a:pt x="36" y="1205"/>
                        <a:pt x="30" y="688"/>
                        <a:pt x="27" y="477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</p:grpSp>
          <p:grpSp>
            <p:nvGrpSpPr>
              <p:cNvPr id="7" name="Group 105"/>
              <p:cNvGrpSpPr>
                <a:grpSpLocks/>
              </p:cNvGrpSpPr>
              <p:nvPr/>
            </p:nvGrpSpPr>
            <p:grpSpPr bwMode="auto">
              <a:xfrm>
                <a:off x="1130" y="1"/>
                <a:ext cx="385" cy="4315"/>
                <a:chOff x="1130" y="1"/>
                <a:chExt cx="385" cy="4308"/>
              </a:xfrm>
            </p:grpSpPr>
            <p:sp>
              <p:nvSpPr>
                <p:cNvPr id="86" name="Freeform 106"/>
                <p:cNvSpPr>
                  <a:spLocks/>
                </p:cNvSpPr>
                <p:nvPr/>
              </p:nvSpPr>
              <p:spPr bwMode="hidden">
                <a:xfrm>
                  <a:off x="1146" y="1"/>
                  <a:ext cx="369" cy="2611"/>
                </a:xfrm>
                <a:custGeom>
                  <a:avLst/>
                  <a:gdLst/>
                  <a:ahLst/>
                  <a:cxnLst>
                    <a:cxn ang="0">
                      <a:pos x="22" y="0"/>
                    </a:cxn>
                    <a:cxn ang="0">
                      <a:pos x="14" y="1622"/>
                    </a:cxn>
                    <a:cxn ang="0">
                      <a:pos x="6" y="2547"/>
                    </a:cxn>
                    <a:cxn ang="0">
                      <a:pos x="38" y="2604"/>
                    </a:cxn>
                    <a:cxn ang="0">
                      <a:pos x="184" y="2588"/>
                    </a:cxn>
                    <a:cxn ang="0">
                      <a:pos x="339" y="2596"/>
                    </a:cxn>
                    <a:cxn ang="0">
                      <a:pos x="363" y="2531"/>
                    </a:cxn>
                    <a:cxn ang="0">
                      <a:pos x="339" y="1679"/>
                    </a:cxn>
                    <a:cxn ang="0">
                      <a:pos x="339" y="0"/>
                    </a:cxn>
                    <a:cxn ang="0">
                      <a:pos x="22" y="0"/>
                    </a:cxn>
                  </a:cxnLst>
                  <a:rect l="0" t="0" r="r" b="b"/>
                  <a:pathLst>
                    <a:path w="369" h="2611">
                      <a:moveTo>
                        <a:pt x="22" y="0"/>
                      </a:moveTo>
                      <a:lnTo>
                        <a:pt x="14" y="1622"/>
                      </a:lnTo>
                      <a:cubicBezTo>
                        <a:pt x="14" y="1622"/>
                        <a:pt x="10" y="2084"/>
                        <a:pt x="6" y="2547"/>
                      </a:cubicBezTo>
                      <a:cubicBezTo>
                        <a:pt x="0" y="2588"/>
                        <a:pt x="8" y="2597"/>
                        <a:pt x="38" y="2604"/>
                      </a:cubicBezTo>
                      <a:cubicBezTo>
                        <a:pt x="68" y="2611"/>
                        <a:pt x="134" y="2589"/>
                        <a:pt x="184" y="2588"/>
                      </a:cubicBezTo>
                      <a:cubicBezTo>
                        <a:pt x="234" y="2587"/>
                        <a:pt x="309" y="2605"/>
                        <a:pt x="339" y="2596"/>
                      </a:cubicBezTo>
                      <a:cubicBezTo>
                        <a:pt x="369" y="2587"/>
                        <a:pt x="366" y="2567"/>
                        <a:pt x="363" y="2531"/>
                      </a:cubicBezTo>
                      <a:cubicBezTo>
                        <a:pt x="363" y="2378"/>
                        <a:pt x="343" y="2101"/>
                        <a:pt x="339" y="1679"/>
                      </a:cubicBezTo>
                      <a:lnTo>
                        <a:pt x="339" y="0"/>
                      </a:lnTo>
                      <a:lnTo>
                        <a:pt x="22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87" name="Freeform 107"/>
                <p:cNvSpPr>
                  <a:spLocks/>
                </p:cNvSpPr>
                <p:nvPr/>
              </p:nvSpPr>
              <p:spPr bwMode="hidden">
                <a:xfrm>
                  <a:off x="1237" y="2174"/>
                  <a:ext cx="251" cy="389"/>
                </a:xfrm>
                <a:custGeom>
                  <a:avLst/>
                  <a:gdLst/>
                  <a:ahLst/>
                  <a:cxnLst>
                    <a:cxn ang="0">
                      <a:pos x="32" y="379"/>
                    </a:cxn>
                    <a:cxn ang="0">
                      <a:pos x="77" y="364"/>
                    </a:cxn>
                    <a:cxn ang="0">
                      <a:pos x="152" y="370"/>
                    </a:cxn>
                    <a:cxn ang="0">
                      <a:pos x="209" y="388"/>
                    </a:cxn>
                    <a:cxn ang="0">
                      <a:pos x="242" y="379"/>
                    </a:cxn>
                    <a:cxn ang="0">
                      <a:pos x="248" y="328"/>
                    </a:cxn>
                    <a:cxn ang="0">
                      <a:pos x="227" y="175"/>
                    </a:cxn>
                    <a:cxn ang="0">
                      <a:pos x="194" y="130"/>
                    </a:cxn>
                    <a:cxn ang="0">
                      <a:pos x="179" y="295"/>
                    </a:cxn>
                    <a:cxn ang="0">
                      <a:pos x="152" y="307"/>
                    </a:cxn>
                    <a:cxn ang="0">
                      <a:pos x="134" y="163"/>
                    </a:cxn>
                    <a:cxn ang="0">
                      <a:pos x="65" y="13"/>
                    </a:cxn>
                    <a:cxn ang="0">
                      <a:pos x="29" y="85"/>
                    </a:cxn>
                    <a:cxn ang="0">
                      <a:pos x="26" y="271"/>
                    </a:cxn>
                    <a:cxn ang="0">
                      <a:pos x="2" y="337"/>
                    </a:cxn>
                    <a:cxn ang="0">
                      <a:pos x="11" y="379"/>
                    </a:cxn>
                    <a:cxn ang="0">
                      <a:pos x="32" y="379"/>
                    </a:cxn>
                  </a:cxnLst>
                  <a:rect l="0" t="0" r="r" b="b"/>
                  <a:pathLst>
                    <a:path w="251" h="390">
                      <a:moveTo>
                        <a:pt x="32" y="379"/>
                      </a:moveTo>
                      <a:cubicBezTo>
                        <a:pt x="43" y="377"/>
                        <a:pt x="57" y="366"/>
                        <a:pt x="77" y="364"/>
                      </a:cubicBezTo>
                      <a:cubicBezTo>
                        <a:pt x="97" y="362"/>
                        <a:pt x="130" y="366"/>
                        <a:pt x="152" y="370"/>
                      </a:cubicBezTo>
                      <a:cubicBezTo>
                        <a:pt x="174" y="374"/>
                        <a:pt x="194" y="386"/>
                        <a:pt x="209" y="388"/>
                      </a:cubicBezTo>
                      <a:cubicBezTo>
                        <a:pt x="224" y="390"/>
                        <a:pt x="235" y="389"/>
                        <a:pt x="242" y="379"/>
                      </a:cubicBezTo>
                      <a:cubicBezTo>
                        <a:pt x="249" y="369"/>
                        <a:pt x="251" y="362"/>
                        <a:pt x="248" y="328"/>
                      </a:cubicBezTo>
                      <a:cubicBezTo>
                        <a:pt x="245" y="294"/>
                        <a:pt x="236" y="208"/>
                        <a:pt x="227" y="175"/>
                      </a:cubicBezTo>
                      <a:cubicBezTo>
                        <a:pt x="218" y="142"/>
                        <a:pt x="202" y="110"/>
                        <a:pt x="194" y="130"/>
                      </a:cubicBezTo>
                      <a:cubicBezTo>
                        <a:pt x="186" y="150"/>
                        <a:pt x="186" y="266"/>
                        <a:pt x="179" y="295"/>
                      </a:cubicBezTo>
                      <a:cubicBezTo>
                        <a:pt x="172" y="324"/>
                        <a:pt x="159" y="329"/>
                        <a:pt x="152" y="307"/>
                      </a:cubicBezTo>
                      <a:cubicBezTo>
                        <a:pt x="145" y="285"/>
                        <a:pt x="149" y="212"/>
                        <a:pt x="134" y="163"/>
                      </a:cubicBezTo>
                      <a:cubicBezTo>
                        <a:pt x="119" y="114"/>
                        <a:pt x="82" y="26"/>
                        <a:pt x="65" y="13"/>
                      </a:cubicBezTo>
                      <a:cubicBezTo>
                        <a:pt x="48" y="0"/>
                        <a:pt x="35" y="42"/>
                        <a:pt x="29" y="85"/>
                      </a:cubicBezTo>
                      <a:cubicBezTo>
                        <a:pt x="23" y="128"/>
                        <a:pt x="30" y="229"/>
                        <a:pt x="26" y="271"/>
                      </a:cubicBezTo>
                      <a:cubicBezTo>
                        <a:pt x="22" y="313"/>
                        <a:pt x="4" y="319"/>
                        <a:pt x="2" y="337"/>
                      </a:cubicBezTo>
                      <a:cubicBezTo>
                        <a:pt x="0" y="355"/>
                        <a:pt x="5" y="373"/>
                        <a:pt x="11" y="379"/>
                      </a:cubicBezTo>
                      <a:cubicBezTo>
                        <a:pt x="17" y="385"/>
                        <a:pt x="21" y="381"/>
                        <a:pt x="32" y="379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88" name="Freeform 108"/>
                <p:cNvSpPr>
                  <a:spLocks/>
                </p:cNvSpPr>
                <p:nvPr/>
              </p:nvSpPr>
              <p:spPr bwMode="hidden">
                <a:xfrm>
                  <a:off x="1130" y="2595"/>
                  <a:ext cx="378" cy="1714"/>
                </a:xfrm>
                <a:custGeom>
                  <a:avLst/>
                  <a:gdLst/>
                  <a:ahLst/>
                  <a:cxnLst>
                    <a:cxn ang="0">
                      <a:pos x="0" y="1714"/>
                    </a:cxn>
                    <a:cxn ang="0">
                      <a:pos x="15" y="420"/>
                    </a:cxn>
                    <a:cxn ang="0">
                      <a:pos x="19" y="63"/>
                    </a:cxn>
                    <a:cxn ang="0">
                      <a:pos x="79" y="39"/>
                    </a:cxn>
                    <a:cxn ang="0">
                      <a:pos x="202" y="18"/>
                    </a:cxn>
                    <a:cxn ang="0">
                      <a:pos x="351" y="23"/>
                    </a:cxn>
                    <a:cxn ang="0">
                      <a:pos x="366" y="120"/>
                    </a:cxn>
                    <a:cxn ang="0">
                      <a:pos x="359" y="741"/>
                    </a:cxn>
                    <a:cxn ang="0">
                      <a:pos x="351" y="1714"/>
                    </a:cxn>
                    <a:cxn ang="0">
                      <a:pos x="0" y="1714"/>
                    </a:cxn>
                  </a:cxnLst>
                  <a:rect l="0" t="0" r="r" b="b"/>
                  <a:pathLst>
                    <a:path w="378" h="1714">
                      <a:moveTo>
                        <a:pt x="0" y="1714"/>
                      </a:moveTo>
                      <a:cubicBezTo>
                        <a:pt x="15" y="1400"/>
                        <a:pt x="10" y="693"/>
                        <a:pt x="15" y="420"/>
                      </a:cubicBezTo>
                      <a:cubicBezTo>
                        <a:pt x="18" y="145"/>
                        <a:pt x="8" y="126"/>
                        <a:pt x="19" y="63"/>
                      </a:cubicBezTo>
                      <a:cubicBezTo>
                        <a:pt x="30" y="0"/>
                        <a:pt x="49" y="46"/>
                        <a:pt x="79" y="39"/>
                      </a:cubicBezTo>
                      <a:cubicBezTo>
                        <a:pt x="109" y="32"/>
                        <a:pt x="157" y="21"/>
                        <a:pt x="202" y="18"/>
                      </a:cubicBezTo>
                      <a:cubicBezTo>
                        <a:pt x="268" y="33"/>
                        <a:pt x="324" y="6"/>
                        <a:pt x="351" y="23"/>
                      </a:cubicBezTo>
                      <a:cubicBezTo>
                        <a:pt x="378" y="40"/>
                        <a:pt x="370" y="51"/>
                        <a:pt x="366" y="120"/>
                      </a:cubicBezTo>
                      <a:cubicBezTo>
                        <a:pt x="367" y="240"/>
                        <a:pt x="362" y="475"/>
                        <a:pt x="359" y="741"/>
                      </a:cubicBezTo>
                      <a:cubicBezTo>
                        <a:pt x="356" y="1007"/>
                        <a:pt x="351" y="1430"/>
                        <a:pt x="351" y="1714"/>
                      </a:cubicBezTo>
                      <a:cubicBezTo>
                        <a:pt x="351" y="1714"/>
                        <a:pt x="0" y="1714"/>
                        <a:pt x="0" y="1714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89" name="Freeform 109"/>
                <p:cNvSpPr>
                  <a:spLocks/>
                </p:cNvSpPr>
                <p:nvPr/>
              </p:nvSpPr>
              <p:spPr bwMode="hidden">
                <a:xfrm>
                  <a:off x="1255" y="2644"/>
                  <a:ext cx="146" cy="155"/>
                </a:xfrm>
                <a:custGeom>
                  <a:avLst/>
                  <a:gdLst/>
                  <a:ahLst/>
                  <a:cxnLst>
                    <a:cxn ang="0">
                      <a:pos x="14" y="11"/>
                    </a:cxn>
                    <a:cxn ang="0">
                      <a:pos x="92" y="2"/>
                    </a:cxn>
                    <a:cxn ang="0">
                      <a:pos x="140" y="14"/>
                    </a:cxn>
                    <a:cxn ang="0">
                      <a:pos x="128" y="89"/>
                    </a:cxn>
                    <a:cxn ang="0">
                      <a:pos x="116" y="146"/>
                    </a:cxn>
                    <a:cxn ang="0">
                      <a:pos x="74" y="134"/>
                    </a:cxn>
                    <a:cxn ang="0">
                      <a:pos x="32" y="128"/>
                    </a:cxn>
                    <a:cxn ang="0">
                      <a:pos x="5" y="56"/>
                    </a:cxn>
                    <a:cxn ang="0">
                      <a:pos x="14" y="11"/>
                    </a:cxn>
                  </a:cxnLst>
                  <a:rect l="0" t="0" r="r" b="b"/>
                  <a:pathLst>
                    <a:path w="146" h="154">
                      <a:moveTo>
                        <a:pt x="14" y="11"/>
                      </a:moveTo>
                      <a:cubicBezTo>
                        <a:pt x="28" y="2"/>
                        <a:pt x="71" y="2"/>
                        <a:pt x="92" y="2"/>
                      </a:cubicBezTo>
                      <a:cubicBezTo>
                        <a:pt x="113" y="2"/>
                        <a:pt x="134" y="0"/>
                        <a:pt x="140" y="14"/>
                      </a:cubicBezTo>
                      <a:cubicBezTo>
                        <a:pt x="146" y="28"/>
                        <a:pt x="132" y="67"/>
                        <a:pt x="128" y="89"/>
                      </a:cubicBezTo>
                      <a:cubicBezTo>
                        <a:pt x="124" y="111"/>
                        <a:pt x="125" y="138"/>
                        <a:pt x="116" y="146"/>
                      </a:cubicBezTo>
                      <a:cubicBezTo>
                        <a:pt x="107" y="154"/>
                        <a:pt x="88" y="137"/>
                        <a:pt x="74" y="134"/>
                      </a:cubicBezTo>
                      <a:cubicBezTo>
                        <a:pt x="60" y="131"/>
                        <a:pt x="44" y="141"/>
                        <a:pt x="32" y="128"/>
                      </a:cubicBezTo>
                      <a:cubicBezTo>
                        <a:pt x="20" y="115"/>
                        <a:pt x="8" y="75"/>
                        <a:pt x="5" y="56"/>
                      </a:cubicBezTo>
                      <a:cubicBezTo>
                        <a:pt x="2" y="37"/>
                        <a:pt x="0" y="20"/>
                        <a:pt x="14" y="11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</p:grpSp>
          <p:grpSp>
            <p:nvGrpSpPr>
              <p:cNvPr id="8" name="Group 110"/>
              <p:cNvGrpSpPr>
                <a:grpSpLocks/>
              </p:cNvGrpSpPr>
              <p:nvPr/>
            </p:nvGrpSpPr>
            <p:grpSpPr bwMode="auto">
              <a:xfrm>
                <a:off x="429" y="0"/>
                <a:ext cx="403" cy="4318"/>
                <a:chOff x="429" y="0"/>
                <a:chExt cx="493" cy="4318"/>
              </a:xfrm>
            </p:grpSpPr>
            <p:sp>
              <p:nvSpPr>
                <p:cNvPr id="84" name="Freeform 111"/>
                <p:cNvSpPr>
                  <a:spLocks/>
                </p:cNvSpPr>
                <p:nvPr/>
              </p:nvSpPr>
              <p:spPr bwMode="hidden">
                <a:xfrm>
                  <a:off x="429" y="0"/>
                  <a:ext cx="493" cy="4316"/>
                </a:xfrm>
                <a:custGeom>
                  <a:avLst/>
                  <a:gdLst/>
                  <a:ahLst/>
                  <a:cxnLst>
                    <a:cxn ang="0">
                      <a:pos x="40" y="0"/>
                    </a:cxn>
                    <a:cxn ang="0">
                      <a:pos x="44" y="1104"/>
                    </a:cxn>
                    <a:cxn ang="0">
                      <a:pos x="6" y="1845"/>
                    </a:cxn>
                    <a:cxn ang="0">
                      <a:pos x="6" y="1982"/>
                    </a:cxn>
                    <a:cxn ang="0">
                      <a:pos x="20" y="2024"/>
                    </a:cxn>
                    <a:cxn ang="0">
                      <a:pos x="24" y="2068"/>
                    </a:cxn>
                    <a:cxn ang="0">
                      <a:pos x="6" y="2119"/>
                    </a:cxn>
                    <a:cxn ang="0">
                      <a:pos x="6" y="2210"/>
                    </a:cxn>
                    <a:cxn ang="0">
                      <a:pos x="28" y="2464"/>
                    </a:cxn>
                    <a:cxn ang="0">
                      <a:pos x="24" y="3044"/>
                    </a:cxn>
                    <a:cxn ang="0">
                      <a:pos x="28" y="4316"/>
                    </a:cxn>
                    <a:cxn ang="0">
                      <a:pos x="80" y="4312"/>
                    </a:cxn>
                    <a:cxn ang="0">
                      <a:pos x="88" y="3288"/>
                    </a:cxn>
                    <a:cxn ang="0">
                      <a:pos x="84" y="2416"/>
                    </a:cxn>
                    <a:cxn ang="0">
                      <a:pos x="60" y="2208"/>
                    </a:cxn>
                    <a:cxn ang="0">
                      <a:pos x="92" y="2100"/>
                    </a:cxn>
                    <a:cxn ang="0">
                      <a:pos x="240" y="2084"/>
                    </a:cxn>
                    <a:cxn ang="0">
                      <a:pos x="384" y="2084"/>
                    </a:cxn>
                    <a:cxn ang="0">
                      <a:pos x="428" y="2128"/>
                    </a:cxn>
                    <a:cxn ang="0">
                      <a:pos x="424" y="2236"/>
                    </a:cxn>
                    <a:cxn ang="0">
                      <a:pos x="420" y="2344"/>
                    </a:cxn>
                    <a:cxn ang="0">
                      <a:pos x="408" y="2496"/>
                    </a:cxn>
                    <a:cxn ang="0">
                      <a:pos x="395" y="4313"/>
                    </a:cxn>
                    <a:cxn ang="0">
                      <a:pos x="476" y="4310"/>
                    </a:cxn>
                    <a:cxn ang="0">
                      <a:pos x="459" y="3614"/>
                    </a:cxn>
                    <a:cxn ang="0">
                      <a:pos x="468" y="2472"/>
                    </a:cxn>
                    <a:cxn ang="0">
                      <a:pos x="493" y="2165"/>
                    </a:cxn>
                    <a:cxn ang="0">
                      <a:pos x="468" y="2048"/>
                    </a:cxn>
                    <a:cxn ang="0">
                      <a:pos x="487" y="1982"/>
                    </a:cxn>
                    <a:cxn ang="0">
                      <a:pos x="487" y="1800"/>
                    </a:cxn>
                    <a:cxn ang="0">
                      <a:pos x="456" y="1024"/>
                    </a:cxn>
                    <a:cxn ang="0">
                      <a:pos x="468" y="0"/>
                    </a:cxn>
                    <a:cxn ang="0">
                      <a:pos x="420" y="0"/>
                    </a:cxn>
                    <a:cxn ang="0">
                      <a:pos x="412" y="524"/>
                    </a:cxn>
                    <a:cxn ang="0">
                      <a:pos x="404" y="920"/>
                    </a:cxn>
                    <a:cxn ang="0">
                      <a:pos x="420" y="1592"/>
                    </a:cxn>
                    <a:cxn ang="0">
                      <a:pos x="436" y="1956"/>
                    </a:cxn>
                    <a:cxn ang="0">
                      <a:pos x="400" y="2024"/>
                    </a:cxn>
                    <a:cxn ang="0">
                      <a:pos x="244" y="2004"/>
                    </a:cxn>
                    <a:cxn ang="0">
                      <a:pos x="96" y="2016"/>
                    </a:cxn>
                    <a:cxn ang="0">
                      <a:pos x="54" y="1845"/>
                    </a:cxn>
                    <a:cxn ang="0">
                      <a:pos x="88" y="1356"/>
                    </a:cxn>
                    <a:cxn ang="0">
                      <a:pos x="92" y="580"/>
                    </a:cxn>
                    <a:cxn ang="0">
                      <a:pos x="84" y="0"/>
                    </a:cxn>
                    <a:cxn ang="0">
                      <a:pos x="40" y="0"/>
                    </a:cxn>
                  </a:cxnLst>
                  <a:rect l="0" t="0" r="r" b="b"/>
                  <a:pathLst>
                    <a:path w="493" h="4316">
                      <a:moveTo>
                        <a:pt x="40" y="0"/>
                      </a:moveTo>
                      <a:cubicBezTo>
                        <a:pt x="33" y="185"/>
                        <a:pt x="50" y="797"/>
                        <a:pt x="44" y="1104"/>
                      </a:cubicBezTo>
                      <a:cubicBezTo>
                        <a:pt x="38" y="1411"/>
                        <a:pt x="12" y="1699"/>
                        <a:pt x="6" y="1845"/>
                      </a:cubicBezTo>
                      <a:cubicBezTo>
                        <a:pt x="0" y="1991"/>
                        <a:pt x="4" y="1952"/>
                        <a:pt x="6" y="1982"/>
                      </a:cubicBezTo>
                      <a:cubicBezTo>
                        <a:pt x="8" y="2012"/>
                        <a:pt x="17" y="2010"/>
                        <a:pt x="20" y="2024"/>
                      </a:cubicBezTo>
                      <a:cubicBezTo>
                        <a:pt x="23" y="2038"/>
                        <a:pt x="26" y="2052"/>
                        <a:pt x="24" y="2068"/>
                      </a:cubicBezTo>
                      <a:cubicBezTo>
                        <a:pt x="22" y="2084"/>
                        <a:pt x="9" y="2095"/>
                        <a:pt x="6" y="2119"/>
                      </a:cubicBezTo>
                      <a:cubicBezTo>
                        <a:pt x="3" y="2143"/>
                        <a:pt x="2" y="2153"/>
                        <a:pt x="6" y="2210"/>
                      </a:cubicBezTo>
                      <a:cubicBezTo>
                        <a:pt x="10" y="2267"/>
                        <a:pt x="25" y="2325"/>
                        <a:pt x="28" y="2464"/>
                      </a:cubicBezTo>
                      <a:cubicBezTo>
                        <a:pt x="31" y="2603"/>
                        <a:pt x="24" y="2735"/>
                        <a:pt x="24" y="3044"/>
                      </a:cubicBezTo>
                      <a:cubicBezTo>
                        <a:pt x="24" y="3353"/>
                        <a:pt x="19" y="4105"/>
                        <a:pt x="28" y="4316"/>
                      </a:cubicBezTo>
                      <a:lnTo>
                        <a:pt x="80" y="4312"/>
                      </a:lnTo>
                      <a:cubicBezTo>
                        <a:pt x="90" y="4141"/>
                        <a:pt x="87" y="3604"/>
                        <a:pt x="88" y="3288"/>
                      </a:cubicBezTo>
                      <a:cubicBezTo>
                        <a:pt x="89" y="2972"/>
                        <a:pt x="89" y="2596"/>
                        <a:pt x="84" y="2416"/>
                      </a:cubicBezTo>
                      <a:cubicBezTo>
                        <a:pt x="92" y="2340"/>
                        <a:pt x="69" y="2262"/>
                        <a:pt x="60" y="2208"/>
                      </a:cubicBezTo>
                      <a:cubicBezTo>
                        <a:pt x="52" y="2148"/>
                        <a:pt x="48" y="2110"/>
                        <a:pt x="92" y="2100"/>
                      </a:cubicBezTo>
                      <a:cubicBezTo>
                        <a:pt x="134" y="2086"/>
                        <a:pt x="190" y="2081"/>
                        <a:pt x="240" y="2084"/>
                      </a:cubicBezTo>
                      <a:cubicBezTo>
                        <a:pt x="289" y="2081"/>
                        <a:pt x="353" y="2077"/>
                        <a:pt x="384" y="2084"/>
                      </a:cubicBezTo>
                      <a:cubicBezTo>
                        <a:pt x="415" y="2091"/>
                        <a:pt x="421" y="2103"/>
                        <a:pt x="428" y="2128"/>
                      </a:cubicBezTo>
                      <a:cubicBezTo>
                        <a:pt x="435" y="2153"/>
                        <a:pt x="425" y="2200"/>
                        <a:pt x="424" y="2236"/>
                      </a:cubicBezTo>
                      <a:cubicBezTo>
                        <a:pt x="423" y="2272"/>
                        <a:pt x="423" y="2301"/>
                        <a:pt x="420" y="2344"/>
                      </a:cubicBezTo>
                      <a:cubicBezTo>
                        <a:pt x="411" y="2391"/>
                        <a:pt x="412" y="2168"/>
                        <a:pt x="408" y="2496"/>
                      </a:cubicBezTo>
                      <a:cubicBezTo>
                        <a:pt x="404" y="2824"/>
                        <a:pt x="384" y="4011"/>
                        <a:pt x="395" y="4313"/>
                      </a:cubicBezTo>
                      <a:lnTo>
                        <a:pt x="476" y="4310"/>
                      </a:lnTo>
                      <a:cubicBezTo>
                        <a:pt x="486" y="4194"/>
                        <a:pt x="460" y="3920"/>
                        <a:pt x="459" y="3614"/>
                      </a:cubicBezTo>
                      <a:cubicBezTo>
                        <a:pt x="458" y="3308"/>
                        <a:pt x="462" y="2713"/>
                        <a:pt x="468" y="2472"/>
                      </a:cubicBezTo>
                      <a:cubicBezTo>
                        <a:pt x="464" y="2328"/>
                        <a:pt x="493" y="2218"/>
                        <a:pt x="493" y="2165"/>
                      </a:cubicBezTo>
                      <a:cubicBezTo>
                        <a:pt x="493" y="2111"/>
                        <a:pt x="480" y="2100"/>
                        <a:pt x="468" y="2048"/>
                      </a:cubicBezTo>
                      <a:cubicBezTo>
                        <a:pt x="490" y="2027"/>
                        <a:pt x="484" y="2023"/>
                        <a:pt x="487" y="1982"/>
                      </a:cubicBezTo>
                      <a:cubicBezTo>
                        <a:pt x="490" y="1941"/>
                        <a:pt x="492" y="1960"/>
                        <a:pt x="487" y="1800"/>
                      </a:cubicBezTo>
                      <a:cubicBezTo>
                        <a:pt x="482" y="1640"/>
                        <a:pt x="459" y="1324"/>
                        <a:pt x="456" y="1024"/>
                      </a:cubicBezTo>
                      <a:cubicBezTo>
                        <a:pt x="453" y="724"/>
                        <a:pt x="474" y="171"/>
                        <a:pt x="468" y="0"/>
                      </a:cubicBezTo>
                      <a:lnTo>
                        <a:pt x="420" y="0"/>
                      </a:lnTo>
                      <a:cubicBezTo>
                        <a:pt x="411" y="87"/>
                        <a:pt x="415" y="371"/>
                        <a:pt x="412" y="524"/>
                      </a:cubicBezTo>
                      <a:cubicBezTo>
                        <a:pt x="409" y="677"/>
                        <a:pt x="403" y="742"/>
                        <a:pt x="404" y="920"/>
                      </a:cubicBezTo>
                      <a:cubicBezTo>
                        <a:pt x="405" y="1098"/>
                        <a:pt x="415" y="1419"/>
                        <a:pt x="420" y="1592"/>
                      </a:cubicBezTo>
                      <a:cubicBezTo>
                        <a:pt x="425" y="1765"/>
                        <a:pt x="439" y="1884"/>
                        <a:pt x="436" y="1956"/>
                      </a:cubicBezTo>
                      <a:cubicBezTo>
                        <a:pt x="432" y="1980"/>
                        <a:pt x="441" y="2017"/>
                        <a:pt x="400" y="2024"/>
                      </a:cubicBezTo>
                      <a:cubicBezTo>
                        <a:pt x="373" y="2037"/>
                        <a:pt x="295" y="2005"/>
                        <a:pt x="244" y="2004"/>
                      </a:cubicBezTo>
                      <a:cubicBezTo>
                        <a:pt x="193" y="2003"/>
                        <a:pt x="128" y="2042"/>
                        <a:pt x="96" y="2016"/>
                      </a:cubicBezTo>
                      <a:cubicBezTo>
                        <a:pt x="64" y="1990"/>
                        <a:pt x="55" y="1955"/>
                        <a:pt x="54" y="1845"/>
                      </a:cubicBezTo>
                      <a:cubicBezTo>
                        <a:pt x="53" y="1735"/>
                        <a:pt x="82" y="1567"/>
                        <a:pt x="88" y="1356"/>
                      </a:cubicBezTo>
                      <a:cubicBezTo>
                        <a:pt x="94" y="1145"/>
                        <a:pt x="93" y="806"/>
                        <a:pt x="92" y="580"/>
                      </a:cubicBezTo>
                      <a:cubicBezTo>
                        <a:pt x="91" y="354"/>
                        <a:pt x="93" y="97"/>
                        <a:pt x="84" y="0"/>
                      </a:cubicBez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85" name="Freeform 112"/>
                <p:cNvSpPr>
                  <a:spLocks/>
                </p:cNvSpPr>
                <p:nvPr/>
              </p:nvSpPr>
              <p:spPr bwMode="hidden">
                <a:xfrm>
                  <a:off x="686" y="2115"/>
                  <a:ext cx="110" cy="2203"/>
                </a:xfrm>
                <a:custGeom>
                  <a:avLst/>
                  <a:gdLst/>
                  <a:ahLst/>
                  <a:cxnLst>
                    <a:cxn ang="0">
                      <a:pos x="27" y="477"/>
                    </a:cxn>
                    <a:cxn ang="0">
                      <a:pos x="23" y="217"/>
                    </a:cxn>
                    <a:cxn ang="0">
                      <a:pos x="11" y="81"/>
                    </a:cxn>
                    <a:cxn ang="0">
                      <a:pos x="3" y="29"/>
                    </a:cxn>
                    <a:cxn ang="0">
                      <a:pos x="31" y="5"/>
                    </a:cxn>
                    <a:cxn ang="0">
                      <a:pos x="83" y="5"/>
                    </a:cxn>
                    <a:cxn ang="0">
                      <a:pos x="103" y="33"/>
                    </a:cxn>
                    <a:cxn ang="0">
                      <a:pos x="107" y="133"/>
                    </a:cxn>
                    <a:cxn ang="0">
                      <a:pos x="87" y="369"/>
                    </a:cxn>
                    <a:cxn ang="0">
                      <a:pos x="87" y="853"/>
                    </a:cxn>
                    <a:cxn ang="0">
                      <a:pos x="79" y="1613"/>
                    </a:cxn>
                    <a:cxn ang="0">
                      <a:pos x="87" y="2045"/>
                    </a:cxn>
                    <a:cxn ang="0">
                      <a:pos x="79" y="2129"/>
                    </a:cxn>
                    <a:cxn ang="0">
                      <a:pos x="39" y="2129"/>
                    </a:cxn>
                    <a:cxn ang="0">
                      <a:pos x="39" y="1481"/>
                    </a:cxn>
                    <a:cxn ang="0">
                      <a:pos x="27" y="477"/>
                    </a:cxn>
                  </a:cxnLst>
                  <a:rect l="0" t="0" r="r" b="b"/>
                  <a:pathLst>
                    <a:path w="110" h="2131">
                      <a:moveTo>
                        <a:pt x="27" y="477"/>
                      </a:moveTo>
                      <a:cubicBezTo>
                        <a:pt x="24" y="266"/>
                        <a:pt x="26" y="283"/>
                        <a:pt x="23" y="217"/>
                      </a:cubicBezTo>
                      <a:cubicBezTo>
                        <a:pt x="20" y="151"/>
                        <a:pt x="14" y="112"/>
                        <a:pt x="11" y="81"/>
                      </a:cubicBezTo>
                      <a:cubicBezTo>
                        <a:pt x="8" y="50"/>
                        <a:pt x="0" y="42"/>
                        <a:pt x="3" y="29"/>
                      </a:cubicBezTo>
                      <a:cubicBezTo>
                        <a:pt x="6" y="16"/>
                        <a:pt x="18" y="9"/>
                        <a:pt x="31" y="5"/>
                      </a:cubicBezTo>
                      <a:cubicBezTo>
                        <a:pt x="44" y="1"/>
                        <a:pt x="71" y="0"/>
                        <a:pt x="83" y="5"/>
                      </a:cubicBezTo>
                      <a:cubicBezTo>
                        <a:pt x="95" y="10"/>
                        <a:pt x="99" y="12"/>
                        <a:pt x="103" y="33"/>
                      </a:cubicBezTo>
                      <a:cubicBezTo>
                        <a:pt x="107" y="54"/>
                        <a:pt x="110" y="77"/>
                        <a:pt x="107" y="133"/>
                      </a:cubicBezTo>
                      <a:cubicBezTo>
                        <a:pt x="104" y="189"/>
                        <a:pt x="90" y="249"/>
                        <a:pt x="87" y="369"/>
                      </a:cubicBezTo>
                      <a:cubicBezTo>
                        <a:pt x="84" y="489"/>
                        <a:pt x="88" y="646"/>
                        <a:pt x="87" y="853"/>
                      </a:cubicBezTo>
                      <a:cubicBezTo>
                        <a:pt x="86" y="1060"/>
                        <a:pt x="79" y="1414"/>
                        <a:pt x="79" y="1613"/>
                      </a:cubicBezTo>
                      <a:cubicBezTo>
                        <a:pt x="79" y="1812"/>
                        <a:pt x="87" y="1959"/>
                        <a:pt x="87" y="2045"/>
                      </a:cubicBezTo>
                      <a:cubicBezTo>
                        <a:pt x="87" y="2131"/>
                        <a:pt x="87" y="2115"/>
                        <a:pt x="79" y="2129"/>
                      </a:cubicBezTo>
                      <a:lnTo>
                        <a:pt x="39" y="2129"/>
                      </a:lnTo>
                      <a:cubicBezTo>
                        <a:pt x="32" y="2021"/>
                        <a:pt x="42" y="1757"/>
                        <a:pt x="39" y="1481"/>
                      </a:cubicBezTo>
                      <a:cubicBezTo>
                        <a:pt x="36" y="1205"/>
                        <a:pt x="30" y="688"/>
                        <a:pt x="27" y="477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</p:grpSp>
          <p:grpSp>
            <p:nvGrpSpPr>
              <p:cNvPr id="9" name="Group 113"/>
              <p:cNvGrpSpPr>
                <a:grpSpLocks/>
              </p:cNvGrpSpPr>
              <p:nvPr/>
            </p:nvGrpSpPr>
            <p:grpSpPr bwMode="auto">
              <a:xfrm flipV="1">
                <a:off x="2866" y="-3"/>
                <a:ext cx="396" cy="4318"/>
                <a:chOff x="2971" y="-3"/>
                <a:chExt cx="493" cy="4325"/>
              </a:xfrm>
            </p:grpSpPr>
            <p:sp>
              <p:nvSpPr>
                <p:cNvPr id="82" name="Freeform 114"/>
                <p:cNvSpPr>
                  <a:spLocks/>
                </p:cNvSpPr>
                <p:nvPr/>
              </p:nvSpPr>
              <p:spPr bwMode="hidden">
                <a:xfrm>
                  <a:off x="2971" y="-3"/>
                  <a:ext cx="493" cy="4323"/>
                </a:xfrm>
                <a:custGeom>
                  <a:avLst/>
                  <a:gdLst/>
                  <a:ahLst/>
                  <a:cxnLst>
                    <a:cxn ang="0">
                      <a:pos x="40" y="7"/>
                    </a:cxn>
                    <a:cxn ang="0">
                      <a:pos x="44" y="1111"/>
                    </a:cxn>
                    <a:cxn ang="0">
                      <a:pos x="6" y="1852"/>
                    </a:cxn>
                    <a:cxn ang="0">
                      <a:pos x="6" y="1989"/>
                    </a:cxn>
                    <a:cxn ang="0">
                      <a:pos x="20" y="2031"/>
                    </a:cxn>
                    <a:cxn ang="0">
                      <a:pos x="24" y="2075"/>
                    </a:cxn>
                    <a:cxn ang="0">
                      <a:pos x="6" y="2126"/>
                    </a:cxn>
                    <a:cxn ang="0">
                      <a:pos x="6" y="2217"/>
                    </a:cxn>
                    <a:cxn ang="0">
                      <a:pos x="28" y="2471"/>
                    </a:cxn>
                    <a:cxn ang="0">
                      <a:pos x="24" y="3051"/>
                    </a:cxn>
                    <a:cxn ang="0">
                      <a:pos x="28" y="4323"/>
                    </a:cxn>
                    <a:cxn ang="0">
                      <a:pos x="80" y="4319"/>
                    </a:cxn>
                    <a:cxn ang="0">
                      <a:pos x="88" y="3295"/>
                    </a:cxn>
                    <a:cxn ang="0">
                      <a:pos x="84" y="2423"/>
                    </a:cxn>
                    <a:cxn ang="0">
                      <a:pos x="60" y="2215"/>
                    </a:cxn>
                    <a:cxn ang="0">
                      <a:pos x="92" y="2107"/>
                    </a:cxn>
                    <a:cxn ang="0">
                      <a:pos x="240" y="2091"/>
                    </a:cxn>
                    <a:cxn ang="0">
                      <a:pos x="384" y="2091"/>
                    </a:cxn>
                    <a:cxn ang="0">
                      <a:pos x="428" y="2135"/>
                    </a:cxn>
                    <a:cxn ang="0">
                      <a:pos x="424" y="2243"/>
                    </a:cxn>
                    <a:cxn ang="0">
                      <a:pos x="420" y="2351"/>
                    </a:cxn>
                    <a:cxn ang="0">
                      <a:pos x="408" y="2503"/>
                    </a:cxn>
                    <a:cxn ang="0">
                      <a:pos x="395" y="4320"/>
                    </a:cxn>
                    <a:cxn ang="0">
                      <a:pos x="476" y="4317"/>
                    </a:cxn>
                    <a:cxn ang="0">
                      <a:pos x="459" y="3621"/>
                    </a:cxn>
                    <a:cxn ang="0">
                      <a:pos x="468" y="2479"/>
                    </a:cxn>
                    <a:cxn ang="0">
                      <a:pos x="493" y="2172"/>
                    </a:cxn>
                    <a:cxn ang="0">
                      <a:pos x="468" y="2055"/>
                    </a:cxn>
                    <a:cxn ang="0">
                      <a:pos x="487" y="1989"/>
                    </a:cxn>
                    <a:cxn ang="0">
                      <a:pos x="487" y="1807"/>
                    </a:cxn>
                    <a:cxn ang="0">
                      <a:pos x="456" y="1031"/>
                    </a:cxn>
                    <a:cxn ang="0">
                      <a:pos x="472" y="0"/>
                    </a:cxn>
                    <a:cxn ang="0">
                      <a:pos x="416" y="3"/>
                    </a:cxn>
                    <a:cxn ang="0">
                      <a:pos x="412" y="531"/>
                    </a:cxn>
                    <a:cxn ang="0">
                      <a:pos x="404" y="927"/>
                    </a:cxn>
                    <a:cxn ang="0">
                      <a:pos x="420" y="1599"/>
                    </a:cxn>
                    <a:cxn ang="0">
                      <a:pos x="436" y="1963"/>
                    </a:cxn>
                    <a:cxn ang="0">
                      <a:pos x="400" y="2031"/>
                    </a:cxn>
                    <a:cxn ang="0">
                      <a:pos x="244" y="2011"/>
                    </a:cxn>
                    <a:cxn ang="0">
                      <a:pos x="96" y="2023"/>
                    </a:cxn>
                    <a:cxn ang="0">
                      <a:pos x="54" y="1852"/>
                    </a:cxn>
                    <a:cxn ang="0">
                      <a:pos x="88" y="1363"/>
                    </a:cxn>
                    <a:cxn ang="0">
                      <a:pos x="92" y="587"/>
                    </a:cxn>
                    <a:cxn ang="0">
                      <a:pos x="88" y="3"/>
                    </a:cxn>
                    <a:cxn ang="0">
                      <a:pos x="40" y="7"/>
                    </a:cxn>
                  </a:cxnLst>
                  <a:rect l="0" t="0" r="r" b="b"/>
                  <a:pathLst>
                    <a:path w="493" h="4323">
                      <a:moveTo>
                        <a:pt x="40" y="7"/>
                      </a:moveTo>
                      <a:cubicBezTo>
                        <a:pt x="33" y="192"/>
                        <a:pt x="50" y="804"/>
                        <a:pt x="44" y="1111"/>
                      </a:cubicBezTo>
                      <a:cubicBezTo>
                        <a:pt x="38" y="1418"/>
                        <a:pt x="12" y="1706"/>
                        <a:pt x="6" y="1852"/>
                      </a:cubicBezTo>
                      <a:cubicBezTo>
                        <a:pt x="0" y="1998"/>
                        <a:pt x="4" y="1959"/>
                        <a:pt x="6" y="1989"/>
                      </a:cubicBezTo>
                      <a:cubicBezTo>
                        <a:pt x="8" y="2019"/>
                        <a:pt x="17" y="2017"/>
                        <a:pt x="20" y="2031"/>
                      </a:cubicBezTo>
                      <a:cubicBezTo>
                        <a:pt x="23" y="2045"/>
                        <a:pt x="26" y="2059"/>
                        <a:pt x="24" y="2075"/>
                      </a:cubicBezTo>
                      <a:cubicBezTo>
                        <a:pt x="22" y="2091"/>
                        <a:pt x="9" y="2102"/>
                        <a:pt x="6" y="2126"/>
                      </a:cubicBezTo>
                      <a:cubicBezTo>
                        <a:pt x="3" y="2150"/>
                        <a:pt x="2" y="2160"/>
                        <a:pt x="6" y="2217"/>
                      </a:cubicBezTo>
                      <a:cubicBezTo>
                        <a:pt x="10" y="2274"/>
                        <a:pt x="25" y="2332"/>
                        <a:pt x="28" y="2471"/>
                      </a:cubicBezTo>
                      <a:cubicBezTo>
                        <a:pt x="31" y="2610"/>
                        <a:pt x="24" y="2742"/>
                        <a:pt x="24" y="3051"/>
                      </a:cubicBezTo>
                      <a:cubicBezTo>
                        <a:pt x="24" y="3360"/>
                        <a:pt x="19" y="4112"/>
                        <a:pt x="28" y="4323"/>
                      </a:cubicBezTo>
                      <a:lnTo>
                        <a:pt x="80" y="4319"/>
                      </a:lnTo>
                      <a:cubicBezTo>
                        <a:pt x="90" y="4148"/>
                        <a:pt x="87" y="3611"/>
                        <a:pt x="88" y="3295"/>
                      </a:cubicBezTo>
                      <a:cubicBezTo>
                        <a:pt x="89" y="2979"/>
                        <a:pt x="89" y="2603"/>
                        <a:pt x="84" y="2423"/>
                      </a:cubicBezTo>
                      <a:cubicBezTo>
                        <a:pt x="92" y="2347"/>
                        <a:pt x="69" y="2269"/>
                        <a:pt x="60" y="2215"/>
                      </a:cubicBezTo>
                      <a:cubicBezTo>
                        <a:pt x="52" y="2155"/>
                        <a:pt x="48" y="2117"/>
                        <a:pt x="92" y="2107"/>
                      </a:cubicBezTo>
                      <a:cubicBezTo>
                        <a:pt x="134" y="2093"/>
                        <a:pt x="190" y="2088"/>
                        <a:pt x="240" y="2091"/>
                      </a:cubicBezTo>
                      <a:cubicBezTo>
                        <a:pt x="289" y="2088"/>
                        <a:pt x="353" y="2084"/>
                        <a:pt x="384" y="2091"/>
                      </a:cubicBezTo>
                      <a:cubicBezTo>
                        <a:pt x="415" y="2098"/>
                        <a:pt x="421" y="2110"/>
                        <a:pt x="428" y="2135"/>
                      </a:cubicBezTo>
                      <a:cubicBezTo>
                        <a:pt x="435" y="2160"/>
                        <a:pt x="425" y="2207"/>
                        <a:pt x="424" y="2243"/>
                      </a:cubicBezTo>
                      <a:cubicBezTo>
                        <a:pt x="423" y="2279"/>
                        <a:pt x="423" y="2308"/>
                        <a:pt x="420" y="2351"/>
                      </a:cubicBezTo>
                      <a:cubicBezTo>
                        <a:pt x="411" y="2398"/>
                        <a:pt x="412" y="2175"/>
                        <a:pt x="408" y="2503"/>
                      </a:cubicBezTo>
                      <a:cubicBezTo>
                        <a:pt x="404" y="2831"/>
                        <a:pt x="384" y="4018"/>
                        <a:pt x="395" y="4320"/>
                      </a:cubicBezTo>
                      <a:lnTo>
                        <a:pt x="476" y="4317"/>
                      </a:lnTo>
                      <a:cubicBezTo>
                        <a:pt x="486" y="4201"/>
                        <a:pt x="460" y="3927"/>
                        <a:pt x="459" y="3621"/>
                      </a:cubicBezTo>
                      <a:cubicBezTo>
                        <a:pt x="458" y="3315"/>
                        <a:pt x="462" y="2720"/>
                        <a:pt x="468" y="2479"/>
                      </a:cubicBezTo>
                      <a:cubicBezTo>
                        <a:pt x="464" y="2335"/>
                        <a:pt x="493" y="2225"/>
                        <a:pt x="493" y="2172"/>
                      </a:cubicBezTo>
                      <a:cubicBezTo>
                        <a:pt x="493" y="2118"/>
                        <a:pt x="480" y="2107"/>
                        <a:pt x="468" y="2055"/>
                      </a:cubicBezTo>
                      <a:cubicBezTo>
                        <a:pt x="490" y="2034"/>
                        <a:pt x="484" y="2030"/>
                        <a:pt x="487" y="1989"/>
                      </a:cubicBezTo>
                      <a:cubicBezTo>
                        <a:pt x="490" y="1948"/>
                        <a:pt x="492" y="1967"/>
                        <a:pt x="487" y="1807"/>
                      </a:cubicBezTo>
                      <a:cubicBezTo>
                        <a:pt x="482" y="1647"/>
                        <a:pt x="458" y="1332"/>
                        <a:pt x="456" y="1031"/>
                      </a:cubicBezTo>
                      <a:cubicBezTo>
                        <a:pt x="454" y="730"/>
                        <a:pt x="479" y="171"/>
                        <a:pt x="472" y="0"/>
                      </a:cubicBezTo>
                      <a:lnTo>
                        <a:pt x="416" y="3"/>
                      </a:lnTo>
                      <a:cubicBezTo>
                        <a:pt x="406" y="91"/>
                        <a:pt x="414" y="377"/>
                        <a:pt x="412" y="531"/>
                      </a:cubicBezTo>
                      <a:cubicBezTo>
                        <a:pt x="410" y="685"/>
                        <a:pt x="403" y="749"/>
                        <a:pt x="404" y="927"/>
                      </a:cubicBezTo>
                      <a:cubicBezTo>
                        <a:pt x="405" y="1105"/>
                        <a:pt x="415" y="1426"/>
                        <a:pt x="420" y="1599"/>
                      </a:cubicBezTo>
                      <a:cubicBezTo>
                        <a:pt x="425" y="1772"/>
                        <a:pt x="439" y="1891"/>
                        <a:pt x="436" y="1963"/>
                      </a:cubicBezTo>
                      <a:cubicBezTo>
                        <a:pt x="432" y="1987"/>
                        <a:pt x="441" y="2024"/>
                        <a:pt x="400" y="2031"/>
                      </a:cubicBezTo>
                      <a:cubicBezTo>
                        <a:pt x="373" y="2044"/>
                        <a:pt x="295" y="2012"/>
                        <a:pt x="244" y="2011"/>
                      </a:cubicBezTo>
                      <a:cubicBezTo>
                        <a:pt x="193" y="2010"/>
                        <a:pt x="128" y="2049"/>
                        <a:pt x="96" y="2023"/>
                      </a:cubicBezTo>
                      <a:cubicBezTo>
                        <a:pt x="64" y="1997"/>
                        <a:pt x="55" y="1962"/>
                        <a:pt x="54" y="1852"/>
                      </a:cubicBezTo>
                      <a:cubicBezTo>
                        <a:pt x="53" y="1742"/>
                        <a:pt x="82" y="1574"/>
                        <a:pt x="88" y="1363"/>
                      </a:cubicBezTo>
                      <a:cubicBezTo>
                        <a:pt x="94" y="1152"/>
                        <a:pt x="92" y="814"/>
                        <a:pt x="92" y="587"/>
                      </a:cubicBezTo>
                      <a:cubicBezTo>
                        <a:pt x="92" y="360"/>
                        <a:pt x="97" y="100"/>
                        <a:pt x="88" y="3"/>
                      </a:cubicBezTo>
                      <a:lnTo>
                        <a:pt x="40" y="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83" name="Freeform 115"/>
                <p:cNvSpPr>
                  <a:spLocks/>
                </p:cNvSpPr>
                <p:nvPr/>
              </p:nvSpPr>
              <p:spPr bwMode="hidden">
                <a:xfrm>
                  <a:off x="3227" y="2119"/>
                  <a:ext cx="111" cy="2203"/>
                </a:xfrm>
                <a:custGeom>
                  <a:avLst/>
                  <a:gdLst/>
                  <a:ahLst/>
                  <a:cxnLst>
                    <a:cxn ang="0">
                      <a:pos x="27" y="477"/>
                    </a:cxn>
                    <a:cxn ang="0">
                      <a:pos x="23" y="217"/>
                    </a:cxn>
                    <a:cxn ang="0">
                      <a:pos x="11" y="81"/>
                    </a:cxn>
                    <a:cxn ang="0">
                      <a:pos x="3" y="29"/>
                    </a:cxn>
                    <a:cxn ang="0">
                      <a:pos x="31" y="5"/>
                    </a:cxn>
                    <a:cxn ang="0">
                      <a:pos x="83" y="5"/>
                    </a:cxn>
                    <a:cxn ang="0">
                      <a:pos x="103" y="33"/>
                    </a:cxn>
                    <a:cxn ang="0">
                      <a:pos x="107" y="133"/>
                    </a:cxn>
                    <a:cxn ang="0">
                      <a:pos x="87" y="369"/>
                    </a:cxn>
                    <a:cxn ang="0">
                      <a:pos x="87" y="853"/>
                    </a:cxn>
                    <a:cxn ang="0">
                      <a:pos x="79" y="1613"/>
                    </a:cxn>
                    <a:cxn ang="0">
                      <a:pos x="87" y="2045"/>
                    </a:cxn>
                    <a:cxn ang="0">
                      <a:pos x="79" y="2129"/>
                    </a:cxn>
                    <a:cxn ang="0">
                      <a:pos x="39" y="2129"/>
                    </a:cxn>
                    <a:cxn ang="0">
                      <a:pos x="39" y="1481"/>
                    </a:cxn>
                    <a:cxn ang="0">
                      <a:pos x="27" y="477"/>
                    </a:cxn>
                  </a:cxnLst>
                  <a:rect l="0" t="0" r="r" b="b"/>
                  <a:pathLst>
                    <a:path w="110" h="2131">
                      <a:moveTo>
                        <a:pt x="27" y="477"/>
                      </a:moveTo>
                      <a:cubicBezTo>
                        <a:pt x="24" y="266"/>
                        <a:pt x="26" y="283"/>
                        <a:pt x="23" y="217"/>
                      </a:cubicBezTo>
                      <a:cubicBezTo>
                        <a:pt x="20" y="151"/>
                        <a:pt x="14" y="112"/>
                        <a:pt x="11" y="81"/>
                      </a:cubicBezTo>
                      <a:cubicBezTo>
                        <a:pt x="8" y="50"/>
                        <a:pt x="0" y="42"/>
                        <a:pt x="3" y="29"/>
                      </a:cubicBezTo>
                      <a:cubicBezTo>
                        <a:pt x="6" y="16"/>
                        <a:pt x="18" y="9"/>
                        <a:pt x="31" y="5"/>
                      </a:cubicBezTo>
                      <a:cubicBezTo>
                        <a:pt x="44" y="1"/>
                        <a:pt x="71" y="0"/>
                        <a:pt x="83" y="5"/>
                      </a:cubicBezTo>
                      <a:cubicBezTo>
                        <a:pt x="95" y="10"/>
                        <a:pt x="99" y="12"/>
                        <a:pt x="103" y="33"/>
                      </a:cubicBezTo>
                      <a:cubicBezTo>
                        <a:pt x="107" y="54"/>
                        <a:pt x="110" y="77"/>
                        <a:pt x="107" y="133"/>
                      </a:cubicBezTo>
                      <a:cubicBezTo>
                        <a:pt x="104" y="189"/>
                        <a:pt x="90" y="249"/>
                        <a:pt x="87" y="369"/>
                      </a:cubicBezTo>
                      <a:cubicBezTo>
                        <a:pt x="84" y="489"/>
                        <a:pt x="88" y="646"/>
                        <a:pt x="87" y="853"/>
                      </a:cubicBezTo>
                      <a:cubicBezTo>
                        <a:pt x="86" y="1060"/>
                        <a:pt x="79" y="1414"/>
                        <a:pt x="79" y="1613"/>
                      </a:cubicBezTo>
                      <a:cubicBezTo>
                        <a:pt x="79" y="1812"/>
                        <a:pt x="87" y="1959"/>
                        <a:pt x="87" y="2045"/>
                      </a:cubicBezTo>
                      <a:cubicBezTo>
                        <a:pt x="87" y="2131"/>
                        <a:pt x="87" y="2115"/>
                        <a:pt x="79" y="2129"/>
                      </a:cubicBezTo>
                      <a:lnTo>
                        <a:pt x="39" y="2129"/>
                      </a:lnTo>
                      <a:cubicBezTo>
                        <a:pt x="32" y="2021"/>
                        <a:pt x="42" y="1757"/>
                        <a:pt x="39" y="1481"/>
                      </a:cubicBezTo>
                      <a:cubicBezTo>
                        <a:pt x="36" y="1205"/>
                        <a:pt x="30" y="688"/>
                        <a:pt x="27" y="477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</p:grpSp>
          <p:sp>
            <p:nvSpPr>
              <p:cNvPr id="12" name="Freeform 116"/>
              <p:cNvSpPr>
                <a:spLocks/>
              </p:cNvSpPr>
              <p:nvPr/>
            </p:nvSpPr>
            <p:spPr bwMode="hidden">
              <a:xfrm rot="2199825" flipH="1">
                <a:off x="2185" y="2464"/>
                <a:ext cx="479" cy="950"/>
              </a:xfrm>
              <a:custGeom>
                <a:avLst/>
                <a:gdLst/>
                <a:ahLst/>
                <a:cxnLst>
                  <a:cxn ang="0">
                    <a:pos x="184" y="48"/>
                  </a:cxn>
                  <a:cxn ang="0">
                    <a:pos x="664" y="192"/>
                  </a:cxn>
                  <a:cxn ang="0">
                    <a:pos x="1288" y="1200"/>
                  </a:cxn>
                  <a:cxn ang="0">
                    <a:pos x="1432" y="1968"/>
                  </a:cxn>
                  <a:cxn ang="0">
                    <a:pos x="1384" y="1920"/>
                  </a:cxn>
                  <a:cxn ang="0">
                    <a:pos x="1000" y="1200"/>
                  </a:cxn>
                  <a:cxn ang="0">
                    <a:pos x="616" y="576"/>
                  </a:cxn>
                  <a:cxn ang="0">
                    <a:pos x="280" y="240"/>
                  </a:cxn>
                  <a:cxn ang="0">
                    <a:pos x="232" y="288"/>
                  </a:cxn>
                  <a:cxn ang="0">
                    <a:pos x="472" y="528"/>
                  </a:cxn>
                  <a:cxn ang="0">
                    <a:pos x="760" y="960"/>
                  </a:cxn>
                  <a:cxn ang="0">
                    <a:pos x="1144" y="1632"/>
                  </a:cxn>
                  <a:cxn ang="0">
                    <a:pos x="1384" y="2016"/>
                  </a:cxn>
                  <a:cxn ang="0">
                    <a:pos x="1336" y="2016"/>
                  </a:cxn>
                  <a:cxn ang="0">
                    <a:pos x="1096" y="1824"/>
                  </a:cxn>
                  <a:cxn ang="0">
                    <a:pos x="568" y="1296"/>
                  </a:cxn>
                  <a:cxn ang="0">
                    <a:pos x="88" y="576"/>
                  </a:cxn>
                  <a:cxn ang="0">
                    <a:pos x="40" y="192"/>
                  </a:cxn>
                  <a:cxn ang="0">
                    <a:pos x="184" y="48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/>
              </a:p>
            </p:txBody>
          </p:sp>
          <p:sp>
            <p:nvSpPr>
              <p:cNvPr id="13" name="Freeform 117"/>
              <p:cNvSpPr>
                <a:spLocks/>
              </p:cNvSpPr>
              <p:nvPr/>
            </p:nvSpPr>
            <p:spPr bwMode="hidden">
              <a:xfrm rot="21428822" flipH="1">
                <a:off x="2294" y="2929"/>
                <a:ext cx="706" cy="1014"/>
              </a:xfrm>
              <a:custGeom>
                <a:avLst/>
                <a:gdLst/>
                <a:ahLst/>
                <a:cxnLst>
                  <a:cxn ang="0">
                    <a:pos x="184" y="48"/>
                  </a:cxn>
                  <a:cxn ang="0">
                    <a:pos x="664" y="192"/>
                  </a:cxn>
                  <a:cxn ang="0">
                    <a:pos x="1288" y="1200"/>
                  </a:cxn>
                  <a:cxn ang="0">
                    <a:pos x="1432" y="1968"/>
                  </a:cxn>
                  <a:cxn ang="0">
                    <a:pos x="1384" y="1920"/>
                  </a:cxn>
                  <a:cxn ang="0">
                    <a:pos x="1000" y="1200"/>
                  </a:cxn>
                  <a:cxn ang="0">
                    <a:pos x="616" y="576"/>
                  </a:cxn>
                  <a:cxn ang="0">
                    <a:pos x="280" y="240"/>
                  </a:cxn>
                  <a:cxn ang="0">
                    <a:pos x="232" y="288"/>
                  </a:cxn>
                  <a:cxn ang="0">
                    <a:pos x="472" y="528"/>
                  </a:cxn>
                  <a:cxn ang="0">
                    <a:pos x="760" y="960"/>
                  </a:cxn>
                  <a:cxn ang="0">
                    <a:pos x="1144" y="1632"/>
                  </a:cxn>
                  <a:cxn ang="0">
                    <a:pos x="1384" y="2016"/>
                  </a:cxn>
                  <a:cxn ang="0">
                    <a:pos x="1336" y="2016"/>
                  </a:cxn>
                  <a:cxn ang="0">
                    <a:pos x="1096" y="1824"/>
                  </a:cxn>
                  <a:cxn ang="0">
                    <a:pos x="568" y="1296"/>
                  </a:cxn>
                  <a:cxn ang="0">
                    <a:pos x="88" y="576"/>
                  </a:cxn>
                  <a:cxn ang="0">
                    <a:pos x="40" y="192"/>
                  </a:cxn>
                  <a:cxn ang="0">
                    <a:pos x="184" y="48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/>
              </a:p>
            </p:txBody>
          </p:sp>
          <p:sp>
            <p:nvSpPr>
              <p:cNvPr id="14" name="Freeform 118"/>
              <p:cNvSpPr>
                <a:spLocks/>
              </p:cNvSpPr>
              <p:nvPr/>
            </p:nvSpPr>
            <p:spPr bwMode="hidden">
              <a:xfrm>
                <a:off x="3188" y="2454"/>
                <a:ext cx="978" cy="332"/>
              </a:xfrm>
              <a:custGeom>
                <a:avLst/>
                <a:gdLst/>
                <a:ahLst/>
                <a:cxnLst>
                  <a:cxn ang="0">
                    <a:pos x="96" y="464"/>
                  </a:cxn>
                  <a:cxn ang="0">
                    <a:pos x="48" y="368"/>
                  </a:cxn>
                  <a:cxn ang="0">
                    <a:pos x="96" y="224"/>
                  </a:cxn>
                  <a:cxn ang="0">
                    <a:pos x="384" y="32"/>
                  </a:cxn>
                  <a:cxn ang="0">
                    <a:pos x="960" y="32"/>
                  </a:cxn>
                  <a:cxn ang="0">
                    <a:pos x="1584" y="224"/>
                  </a:cxn>
                  <a:cxn ang="0">
                    <a:pos x="1920" y="416"/>
                  </a:cxn>
                  <a:cxn ang="0">
                    <a:pos x="2004" y="544"/>
                  </a:cxn>
                  <a:cxn ang="0">
                    <a:pos x="1824" y="560"/>
                  </a:cxn>
                  <a:cxn ang="0">
                    <a:pos x="1488" y="464"/>
                  </a:cxn>
                  <a:cxn ang="0">
                    <a:pos x="960" y="320"/>
                  </a:cxn>
                  <a:cxn ang="0">
                    <a:pos x="480" y="320"/>
                  </a:cxn>
                  <a:cxn ang="0">
                    <a:pos x="336" y="368"/>
                  </a:cxn>
                  <a:cxn ang="0">
                    <a:pos x="336" y="416"/>
                  </a:cxn>
                  <a:cxn ang="0">
                    <a:pos x="528" y="368"/>
                  </a:cxn>
                  <a:cxn ang="0">
                    <a:pos x="960" y="368"/>
                  </a:cxn>
                  <a:cxn ang="0">
                    <a:pos x="1584" y="560"/>
                  </a:cxn>
                  <a:cxn ang="0">
                    <a:pos x="1632" y="608"/>
                  </a:cxn>
                  <a:cxn ang="0">
                    <a:pos x="1392" y="656"/>
                  </a:cxn>
                  <a:cxn ang="0">
                    <a:pos x="624" y="656"/>
                  </a:cxn>
                  <a:cxn ang="0">
                    <a:pos x="96" y="464"/>
                  </a:cxn>
                </a:cxnLst>
                <a:rect l="0" t="0" r="r" b="b"/>
                <a:pathLst>
                  <a:path w="2020" h="688">
                    <a:moveTo>
                      <a:pt x="96" y="464"/>
                    </a:moveTo>
                    <a:cubicBezTo>
                      <a:pt x="0" y="416"/>
                      <a:pt x="48" y="408"/>
                      <a:pt x="48" y="368"/>
                    </a:cubicBezTo>
                    <a:cubicBezTo>
                      <a:pt x="48" y="328"/>
                      <a:pt x="40" y="280"/>
                      <a:pt x="96" y="224"/>
                    </a:cubicBezTo>
                    <a:cubicBezTo>
                      <a:pt x="152" y="168"/>
                      <a:pt x="240" y="64"/>
                      <a:pt x="384" y="32"/>
                    </a:cubicBezTo>
                    <a:cubicBezTo>
                      <a:pt x="528" y="0"/>
                      <a:pt x="760" y="0"/>
                      <a:pt x="960" y="32"/>
                    </a:cubicBezTo>
                    <a:cubicBezTo>
                      <a:pt x="1160" y="64"/>
                      <a:pt x="1424" y="160"/>
                      <a:pt x="1584" y="224"/>
                    </a:cubicBezTo>
                    <a:cubicBezTo>
                      <a:pt x="1744" y="288"/>
                      <a:pt x="1850" y="363"/>
                      <a:pt x="1920" y="416"/>
                    </a:cubicBezTo>
                    <a:cubicBezTo>
                      <a:pt x="1990" y="469"/>
                      <a:pt x="2020" y="520"/>
                      <a:pt x="2004" y="544"/>
                    </a:cubicBezTo>
                    <a:cubicBezTo>
                      <a:pt x="1988" y="568"/>
                      <a:pt x="1910" y="573"/>
                      <a:pt x="1824" y="560"/>
                    </a:cubicBezTo>
                    <a:cubicBezTo>
                      <a:pt x="1738" y="547"/>
                      <a:pt x="1632" y="504"/>
                      <a:pt x="1488" y="464"/>
                    </a:cubicBezTo>
                    <a:cubicBezTo>
                      <a:pt x="1344" y="424"/>
                      <a:pt x="1128" y="344"/>
                      <a:pt x="960" y="320"/>
                    </a:cubicBezTo>
                    <a:cubicBezTo>
                      <a:pt x="792" y="296"/>
                      <a:pt x="584" y="312"/>
                      <a:pt x="480" y="320"/>
                    </a:cubicBezTo>
                    <a:cubicBezTo>
                      <a:pt x="376" y="328"/>
                      <a:pt x="360" y="352"/>
                      <a:pt x="336" y="368"/>
                    </a:cubicBezTo>
                    <a:cubicBezTo>
                      <a:pt x="312" y="384"/>
                      <a:pt x="304" y="416"/>
                      <a:pt x="336" y="416"/>
                    </a:cubicBezTo>
                    <a:cubicBezTo>
                      <a:pt x="368" y="416"/>
                      <a:pt x="424" y="376"/>
                      <a:pt x="528" y="368"/>
                    </a:cubicBezTo>
                    <a:cubicBezTo>
                      <a:pt x="632" y="360"/>
                      <a:pt x="784" y="336"/>
                      <a:pt x="960" y="368"/>
                    </a:cubicBezTo>
                    <a:cubicBezTo>
                      <a:pt x="1136" y="400"/>
                      <a:pt x="1472" y="520"/>
                      <a:pt x="1584" y="560"/>
                    </a:cubicBezTo>
                    <a:cubicBezTo>
                      <a:pt x="1696" y="600"/>
                      <a:pt x="1664" y="592"/>
                      <a:pt x="1632" y="608"/>
                    </a:cubicBezTo>
                    <a:cubicBezTo>
                      <a:pt x="1600" y="624"/>
                      <a:pt x="1560" y="648"/>
                      <a:pt x="1392" y="656"/>
                    </a:cubicBezTo>
                    <a:cubicBezTo>
                      <a:pt x="1224" y="664"/>
                      <a:pt x="840" y="688"/>
                      <a:pt x="624" y="656"/>
                    </a:cubicBezTo>
                    <a:cubicBezTo>
                      <a:pt x="408" y="624"/>
                      <a:pt x="192" y="512"/>
                      <a:pt x="96" y="464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/>
              </a:p>
            </p:txBody>
          </p:sp>
          <p:sp>
            <p:nvSpPr>
              <p:cNvPr id="15" name="Freeform 119"/>
              <p:cNvSpPr>
                <a:spLocks/>
              </p:cNvSpPr>
              <p:nvPr/>
            </p:nvSpPr>
            <p:spPr bwMode="hidden">
              <a:xfrm rot="-744944">
                <a:off x="3295" y="2728"/>
                <a:ext cx="706" cy="1014"/>
              </a:xfrm>
              <a:custGeom>
                <a:avLst/>
                <a:gdLst/>
                <a:ahLst/>
                <a:cxnLst>
                  <a:cxn ang="0">
                    <a:pos x="184" y="48"/>
                  </a:cxn>
                  <a:cxn ang="0">
                    <a:pos x="664" y="192"/>
                  </a:cxn>
                  <a:cxn ang="0">
                    <a:pos x="1288" y="1200"/>
                  </a:cxn>
                  <a:cxn ang="0">
                    <a:pos x="1432" y="1968"/>
                  </a:cxn>
                  <a:cxn ang="0">
                    <a:pos x="1384" y="1920"/>
                  </a:cxn>
                  <a:cxn ang="0">
                    <a:pos x="1000" y="1200"/>
                  </a:cxn>
                  <a:cxn ang="0">
                    <a:pos x="616" y="576"/>
                  </a:cxn>
                  <a:cxn ang="0">
                    <a:pos x="280" y="240"/>
                  </a:cxn>
                  <a:cxn ang="0">
                    <a:pos x="232" y="288"/>
                  </a:cxn>
                  <a:cxn ang="0">
                    <a:pos x="472" y="528"/>
                  </a:cxn>
                  <a:cxn ang="0">
                    <a:pos x="760" y="960"/>
                  </a:cxn>
                  <a:cxn ang="0">
                    <a:pos x="1144" y="1632"/>
                  </a:cxn>
                  <a:cxn ang="0">
                    <a:pos x="1384" y="2016"/>
                  </a:cxn>
                  <a:cxn ang="0">
                    <a:pos x="1336" y="2016"/>
                  </a:cxn>
                  <a:cxn ang="0">
                    <a:pos x="1096" y="1824"/>
                  </a:cxn>
                  <a:cxn ang="0">
                    <a:pos x="568" y="1296"/>
                  </a:cxn>
                  <a:cxn ang="0">
                    <a:pos x="88" y="576"/>
                  </a:cxn>
                  <a:cxn ang="0">
                    <a:pos x="40" y="192"/>
                  </a:cxn>
                  <a:cxn ang="0">
                    <a:pos x="184" y="48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/>
              </a:p>
            </p:txBody>
          </p:sp>
          <p:sp>
            <p:nvSpPr>
              <p:cNvPr id="16" name="Freeform 120"/>
              <p:cNvSpPr>
                <a:spLocks/>
              </p:cNvSpPr>
              <p:nvPr/>
            </p:nvSpPr>
            <p:spPr bwMode="hidden">
              <a:xfrm>
                <a:off x="2993" y="2966"/>
                <a:ext cx="474" cy="1164"/>
              </a:xfrm>
              <a:custGeom>
                <a:avLst/>
                <a:gdLst/>
                <a:ahLst/>
                <a:cxnLst>
                  <a:cxn ang="0">
                    <a:pos x="253" y="1432"/>
                  </a:cxn>
                  <a:cxn ang="0">
                    <a:pos x="82" y="881"/>
                  </a:cxn>
                  <a:cxn ang="0">
                    <a:pos x="12" y="296"/>
                  </a:cxn>
                  <a:cxn ang="0">
                    <a:pos x="156" y="56"/>
                  </a:cxn>
                  <a:cxn ang="0">
                    <a:pos x="444" y="56"/>
                  </a:cxn>
                  <a:cxn ang="0">
                    <a:pos x="636" y="392"/>
                  </a:cxn>
                  <a:cxn ang="0">
                    <a:pos x="876" y="1112"/>
                  </a:cxn>
                  <a:cxn ang="0">
                    <a:pos x="972" y="2024"/>
                  </a:cxn>
                  <a:cxn ang="0">
                    <a:pos x="924" y="2360"/>
                  </a:cxn>
                  <a:cxn ang="0">
                    <a:pos x="876" y="2312"/>
                  </a:cxn>
                  <a:cxn ang="0">
                    <a:pos x="828" y="1928"/>
                  </a:cxn>
                  <a:cxn ang="0">
                    <a:pos x="684" y="1304"/>
                  </a:cxn>
                  <a:cxn ang="0">
                    <a:pos x="396" y="488"/>
                  </a:cxn>
                  <a:cxn ang="0">
                    <a:pos x="300" y="344"/>
                  </a:cxn>
                  <a:cxn ang="0">
                    <a:pos x="300" y="440"/>
                  </a:cxn>
                  <a:cxn ang="0">
                    <a:pos x="540" y="1064"/>
                  </a:cxn>
                  <a:cxn ang="0">
                    <a:pos x="732" y="1784"/>
                  </a:cxn>
                  <a:cxn ang="0">
                    <a:pos x="780" y="2264"/>
                  </a:cxn>
                  <a:cxn ang="0">
                    <a:pos x="732" y="2312"/>
                  </a:cxn>
                  <a:cxn ang="0">
                    <a:pos x="496" y="1887"/>
                  </a:cxn>
                  <a:cxn ang="0">
                    <a:pos x="253" y="1432"/>
                  </a:cxn>
                </a:cxnLst>
                <a:rect l="0" t="0" r="r" b="b"/>
                <a:pathLst>
                  <a:path w="980" h="2408">
                    <a:moveTo>
                      <a:pt x="253" y="1432"/>
                    </a:moveTo>
                    <a:cubicBezTo>
                      <a:pt x="184" y="1264"/>
                      <a:pt x="122" y="1070"/>
                      <a:pt x="82" y="881"/>
                    </a:cubicBezTo>
                    <a:cubicBezTo>
                      <a:pt x="42" y="692"/>
                      <a:pt x="0" y="433"/>
                      <a:pt x="12" y="296"/>
                    </a:cubicBezTo>
                    <a:cubicBezTo>
                      <a:pt x="24" y="159"/>
                      <a:pt x="84" y="96"/>
                      <a:pt x="156" y="56"/>
                    </a:cubicBezTo>
                    <a:cubicBezTo>
                      <a:pt x="228" y="16"/>
                      <a:pt x="364" y="0"/>
                      <a:pt x="444" y="56"/>
                    </a:cubicBezTo>
                    <a:cubicBezTo>
                      <a:pt x="524" y="112"/>
                      <a:pt x="564" y="216"/>
                      <a:pt x="636" y="392"/>
                    </a:cubicBezTo>
                    <a:cubicBezTo>
                      <a:pt x="708" y="568"/>
                      <a:pt x="820" y="840"/>
                      <a:pt x="876" y="1112"/>
                    </a:cubicBezTo>
                    <a:cubicBezTo>
                      <a:pt x="932" y="1384"/>
                      <a:pt x="964" y="1816"/>
                      <a:pt x="972" y="2024"/>
                    </a:cubicBezTo>
                    <a:cubicBezTo>
                      <a:pt x="980" y="2232"/>
                      <a:pt x="940" y="2312"/>
                      <a:pt x="924" y="2360"/>
                    </a:cubicBezTo>
                    <a:cubicBezTo>
                      <a:pt x="908" y="2408"/>
                      <a:pt x="892" y="2384"/>
                      <a:pt x="876" y="2312"/>
                    </a:cubicBezTo>
                    <a:cubicBezTo>
                      <a:pt x="860" y="2240"/>
                      <a:pt x="860" y="2096"/>
                      <a:pt x="828" y="1928"/>
                    </a:cubicBezTo>
                    <a:cubicBezTo>
                      <a:pt x="796" y="1760"/>
                      <a:pt x="756" y="1544"/>
                      <a:pt x="684" y="1304"/>
                    </a:cubicBezTo>
                    <a:cubicBezTo>
                      <a:pt x="612" y="1064"/>
                      <a:pt x="460" y="648"/>
                      <a:pt x="396" y="488"/>
                    </a:cubicBezTo>
                    <a:cubicBezTo>
                      <a:pt x="332" y="328"/>
                      <a:pt x="316" y="352"/>
                      <a:pt x="300" y="344"/>
                    </a:cubicBezTo>
                    <a:cubicBezTo>
                      <a:pt x="284" y="336"/>
                      <a:pt x="260" y="320"/>
                      <a:pt x="300" y="440"/>
                    </a:cubicBezTo>
                    <a:cubicBezTo>
                      <a:pt x="340" y="560"/>
                      <a:pt x="468" y="840"/>
                      <a:pt x="540" y="1064"/>
                    </a:cubicBezTo>
                    <a:cubicBezTo>
                      <a:pt x="612" y="1288"/>
                      <a:pt x="692" y="1584"/>
                      <a:pt x="732" y="1784"/>
                    </a:cubicBezTo>
                    <a:cubicBezTo>
                      <a:pt x="772" y="1984"/>
                      <a:pt x="780" y="2176"/>
                      <a:pt x="780" y="2264"/>
                    </a:cubicBezTo>
                    <a:cubicBezTo>
                      <a:pt x="780" y="2352"/>
                      <a:pt x="779" y="2375"/>
                      <a:pt x="732" y="2312"/>
                    </a:cubicBezTo>
                    <a:cubicBezTo>
                      <a:pt x="685" y="2249"/>
                      <a:pt x="576" y="2034"/>
                      <a:pt x="496" y="1887"/>
                    </a:cubicBezTo>
                    <a:cubicBezTo>
                      <a:pt x="416" y="1740"/>
                      <a:pt x="304" y="1527"/>
                      <a:pt x="253" y="1432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/>
              </a:p>
            </p:txBody>
          </p:sp>
          <p:grpSp>
            <p:nvGrpSpPr>
              <p:cNvPr id="10" name="Group 121"/>
              <p:cNvGrpSpPr>
                <a:grpSpLocks/>
              </p:cNvGrpSpPr>
              <p:nvPr/>
            </p:nvGrpSpPr>
            <p:grpSpPr bwMode="auto">
              <a:xfrm>
                <a:off x="2162" y="0"/>
                <a:ext cx="1981" cy="1676"/>
                <a:chOff x="2305" y="2222"/>
                <a:chExt cx="1981" cy="1676"/>
              </a:xfrm>
            </p:grpSpPr>
            <p:sp>
              <p:nvSpPr>
                <p:cNvPr id="77" name="Freeform 122"/>
                <p:cNvSpPr>
                  <a:spLocks/>
                </p:cNvSpPr>
                <p:nvPr/>
              </p:nvSpPr>
              <p:spPr bwMode="hidden">
                <a:xfrm rot="2199825" flipH="1">
                  <a:off x="2305" y="2232"/>
                  <a:ext cx="479" cy="950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78" name="Freeform 123"/>
                <p:cNvSpPr>
                  <a:spLocks/>
                </p:cNvSpPr>
                <p:nvPr/>
              </p:nvSpPr>
              <p:spPr bwMode="hidden">
                <a:xfrm rot="21428822" flipH="1">
                  <a:off x="2414" y="2697"/>
                  <a:ext cx="706" cy="1014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79" name="Freeform 124"/>
                <p:cNvSpPr>
                  <a:spLocks/>
                </p:cNvSpPr>
                <p:nvPr/>
              </p:nvSpPr>
              <p:spPr bwMode="hidden">
                <a:xfrm>
                  <a:off x="3308" y="2222"/>
                  <a:ext cx="978" cy="332"/>
                </a:xfrm>
                <a:custGeom>
                  <a:avLst/>
                  <a:gdLst/>
                  <a:ahLst/>
                  <a:cxnLst>
                    <a:cxn ang="0">
                      <a:pos x="96" y="464"/>
                    </a:cxn>
                    <a:cxn ang="0">
                      <a:pos x="48" y="368"/>
                    </a:cxn>
                    <a:cxn ang="0">
                      <a:pos x="96" y="224"/>
                    </a:cxn>
                    <a:cxn ang="0">
                      <a:pos x="384" y="32"/>
                    </a:cxn>
                    <a:cxn ang="0">
                      <a:pos x="960" y="32"/>
                    </a:cxn>
                    <a:cxn ang="0">
                      <a:pos x="1584" y="224"/>
                    </a:cxn>
                    <a:cxn ang="0">
                      <a:pos x="1920" y="416"/>
                    </a:cxn>
                    <a:cxn ang="0">
                      <a:pos x="2004" y="544"/>
                    </a:cxn>
                    <a:cxn ang="0">
                      <a:pos x="1824" y="560"/>
                    </a:cxn>
                    <a:cxn ang="0">
                      <a:pos x="1488" y="464"/>
                    </a:cxn>
                    <a:cxn ang="0">
                      <a:pos x="960" y="320"/>
                    </a:cxn>
                    <a:cxn ang="0">
                      <a:pos x="480" y="320"/>
                    </a:cxn>
                    <a:cxn ang="0">
                      <a:pos x="336" y="368"/>
                    </a:cxn>
                    <a:cxn ang="0">
                      <a:pos x="336" y="416"/>
                    </a:cxn>
                    <a:cxn ang="0">
                      <a:pos x="528" y="368"/>
                    </a:cxn>
                    <a:cxn ang="0">
                      <a:pos x="960" y="368"/>
                    </a:cxn>
                    <a:cxn ang="0">
                      <a:pos x="1584" y="560"/>
                    </a:cxn>
                    <a:cxn ang="0">
                      <a:pos x="1632" y="608"/>
                    </a:cxn>
                    <a:cxn ang="0">
                      <a:pos x="1392" y="656"/>
                    </a:cxn>
                    <a:cxn ang="0">
                      <a:pos x="624" y="656"/>
                    </a:cxn>
                    <a:cxn ang="0">
                      <a:pos x="96" y="464"/>
                    </a:cxn>
                  </a:cxnLst>
                  <a:rect l="0" t="0" r="r" b="b"/>
                  <a:pathLst>
                    <a:path w="2020" h="688">
                      <a:moveTo>
                        <a:pt x="96" y="464"/>
                      </a:moveTo>
                      <a:cubicBezTo>
                        <a:pt x="0" y="416"/>
                        <a:pt x="48" y="408"/>
                        <a:pt x="48" y="368"/>
                      </a:cubicBezTo>
                      <a:cubicBezTo>
                        <a:pt x="48" y="328"/>
                        <a:pt x="40" y="280"/>
                        <a:pt x="96" y="224"/>
                      </a:cubicBezTo>
                      <a:cubicBezTo>
                        <a:pt x="152" y="168"/>
                        <a:pt x="240" y="64"/>
                        <a:pt x="384" y="32"/>
                      </a:cubicBezTo>
                      <a:cubicBezTo>
                        <a:pt x="528" y="0"/>
                        <a:pt x="760" y="0"/>
                        <a:pt x="960" y="32"/>
                      </a:cubicBezTo>
                      <a:cubicBezTo>
                        <a:pt x="1160" y="64"/>
                        <a:pt x="1424" y="160"/>
                        <a:pt x="1584" y="224"/>
                      </a:cubicBezTo>
                      <a:cubicBezTo>
                        <a:pt x="1744" y="288"/>
                        <a:pt x="1850" y="363"/>
                        <a:pt x="1920" y="416"/>
                      </a:cubicBezTo>
                      <a:cubicBezTo>
                        <a:pt x="1990" y="469"/>
                        <a:pt x="2020" y="520"/>
                        <a:pt x="2004" y="544"/>
                      </a:cubicBezTo>
                      <a:cubicBezTo>
                        <a:pt x="1988" y="568"/>
                        <a:pt x="1910" y="573"/>
                        <a:pt x="1824" y="560"/>
                      </a:cubicBezTo>
                      <a:cubicBezTo>
                        <a:pt x="1738" y="547"/>
                        <a:pt x="1632" y="504"/>
                        <a:pt x="1488" y="464"/>
                      </a:cubicBezTo>
                      <a:cubicBezTo>
                        <a:pt x="1344" y="424"/>
                        <a:pt x="1128" y="344"/>
                        <a:pt x="960" y="320"/>
                      </a:cubicBezTo>
                      <a:cubicBezTo>
                        <a:pt x="792" y="296"/>
                        <a:pt x="584" y="312"/>
                        <a:pt x="480" y="320"/>
                      </a:cubicBezTo>
                      <a:cubicBezTo>
                        <a:pt x="376" y="328"/>
                        <a:pt x="360" y="352"/>
                        <a:pt x="336" y="368"/>
                      </a:cubicBezTo>
                      <a:cubicBezTo>
                        <a:pt x="312" y="384"/>
                        <a:pt x="304" y="416"/>
                        <a:pt x="336" y="416"/>
                      </a:cubicBezTo>
                      <a:cubicBezTo>
                        <a:pt x="368" y="416"/>
                        <a:pt x="424" y="376"/>
                        <a:pt x="528" y="368"/>
                      </a:cubicBezTo>
                      <a:cubicBezTo>
                        <a:pt x="632" y="360"/>
                        <a:pt x="784" y="336"/>
                        <a:pt x="960" y="368"/>
                      </a:cubicBezTo>
                      <a:cubicBezTo>
                        <a:pt x="1136" y="400"/>
                        <a:pt x="1472" y="520"/>
                        <a:pt x="1584" y="560"/>
                      </a:cubicBezTo>
                      <a:cubicBezTo>
                        <a:pt x="1696" y="600"/>
                        <a:pt x="1664" y="592"/>
                        <a:pt x="1632" y="608"/>
                      </a:cubicBezTo>
                      <a:cubicBezTo>
                        <a:pt x="1600" y="624"/>
                        <a:pt x="1560" y="648"/>
                        <a:pt x="1392" y="656"/>
                      </a:cubicBezTo>
                      <a:cubicBezTo>
                        <a:pt x="1224" y="664"/>
                        <a:pt x="840" y="688"/>
                        <a:pt x="624" y="656"/>
                      </a:cubicBezTo>
                      <a:cubicBezTo>
                        <a:pt x="408" y="624"/>
                        <a:pt x="192" y="512"/>
                        <a:pt x="96" y="464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80" name="Freeform 125"/>
                <p:cNvSpPr>
                  <a:spLocks/>
                </p:cNvSpPr>
                <p:nvPr/>
              </p:nvSpPr>
              <p:spPr bwMode="hidden">
                <a:xfrm rot="-744944">
                  <a:off x="3415" y="2496"/>
                  <a:ext cx="706" cy="1014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81" name="Freeform 126"/>
                <p:cNvSpPr>
                  <a:spLocks/>
                </p:cNvSpPr>
                <p:nvPr/>
              </p:nvSpPr>
              <p:spPr bwMode="hidden">
                <a:xfrm>
                  <a:off x="3113" y="2734"/>
                  <a:ext cx="474" cy="1164"/>
                </a:xfrm>
                <a:custGeom>
                  <a:avLst/>
                  <a:gdLst/>
                  <a:ahLst/>
                  <a:cxnLst>
                    <a:cxn ang="0">
                      <a:pos x="253" y="1432"/>
                    </a:cxn>
                    <a:cxn ang="0">
                      <a:pos x="82" y="881"/>
                    </a:cxn>
                    <a:cxn ang="0">
                      <a:pos x="12" y="296"/>
                    </a:cxn>
                    <a:cxn ang="0">
                      <a:pos x="156" y="56"/>
                    </a:cxn>
                    <a:cxn ang="0">
                      <a:pos x="444" y="56"/>
                    </a:cxn>
                    <a:cxn ang="0">
                      <a:pos x="636" y="392"/>
                    </a:cxn>
                    <a:cxn ang="0">
                      <a:pos x="876" y="1112"/>
                    </a:cxn>
                    <a:cxn ang="0">
                      <a:pos x="972" y="2024"/>
                    </a:cxn>
                    <a:cxn ang="0">
                      <a:pos x="924" y="2360"/>
                    </a:cxn>
                    <a:cxn ang="0">
                      <a:pos x="876" y="2312"/>
                    </a:cxn>
                    <a:cxn ang="0">
                      <a:pos x="828" y="1928"/>
                    </a:cxn>
                    <a:cxn ang="0">
                      <a:pos x="684" y="1304"/>
                    </a:cxn>
                    <a:cxn ang="0">
                      <a:pos x="396" y="488"/>
                    </a:cxn>
                    <a:cxn ang="0">
                      <a:pos x="300" y="344"/>
                    </a:cxn>
                    <a:cxn ang="0">
                      <a:pos x="300" y="440"/>
                    </a:cxn>
                    <a:cxn ang="0">
                      <a:pos x="540" y="1064"/>
                    </a:cxn>
                    <a:cxn ang="0">
                      <a:pos x="732" y="1784"/>
                    </a:cxn>
                    <a:cxn ang="0">
                      <a:pos x="780" y="2264"/>
                    </a:cxn>
                    <a:cxn ang="0">
                      <a:pos x="732" y="2312"/>
                    </a:cxn>
                    <a:cxn ang="0">
                      <a:pos x="496" y="1887"/>
                    </a:cxn>
                    <a:cxn ang="0">
                      <a:pos x="253" y="1432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</p:grpSp>
          <p:grpSp>
            <p:nvGrpSpPr>
              <p:cNvPr id="11" name="Group 127"/>
              <p:cNvGrpSpPr>
                <a:grpSpLocks/>
              </p:cNvGrpSpPr>
              <p:nvPr/>
            </p:nvGrpSpPr>
            <p:grpSpPr bwMode="auto">
              <a:xfrm>
                <a:off x="196" y="1100"/>
                <a:ext cx="2234" cy="1706"/>
                <a:chOff x="196" y="1100"/>
                <a:chExt cx="2234" cy="1706"/>
              </a:xfrm>
            </p:grpSpPr>
            <p:sp>
              <p:nvSpPr>
                <p:cNvPr id="72" name="Freeform 128"/>
                <p:cNvSpPr>
                  <a:spLocks/>
                </p:cNvSpPr>
                <p:nvPr/>
              </p:nvSpPr>
              <p:spPr bwMode="hidden">
                <a:xfrm rot="-744944">
                  <a:off x="1583" y="1359"/>
                  <a:ext cx="706" cy="1014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73" name="Freeform 129"/>
                <p:cNvSpPr>
                  <a:spLocks/>
                </p:cNvSpPr>
                <p:nvPr/>
              </p:nvSpPr>
              <p:spPr bwMode="hidden">
                <a:xfrm>
                  <a:off x="1295" y="1642"/>
                  <a:ext cx="474" cy="1164"/>
                </a:xfrm>
                <a:custGeom>
                  <a:avLst/>
                  <a:gdLst/>
                  <a:ahLst/>
                  <a:cxnLst>
                    <a:cxn ang="0">
                      <a:pos x="253" y="1432"/>
                    </a:cxn>
                    <a:cxn ang="0">
                      <a:pos x="82" y="881"/>
                    </a:cxn>
                    <a:cxn ang="0">
                      <a:pos x="12" y="296"/>
                    </a:cxn>
                    <a:cxn ang="0">
                      <a:pos x="156" y="56"/>
                    </a:cxn>
                    <a:cxn ang="0">
                      <a:pos x="444" y="56"/>
                    </a:cxn>
                    <a:cxn ang="0">
                      <a:pos x="636" y="392"/>
                    </a:cxn>
                    <a:cxn ang="0">
                      <a:pos x="876" y="1112"/>
                    </a:cxn>
                    <a:cxn ang="0">
                      <a:pos x="972" y="2024"/>
                    </a:cxn>
                    <a:cxn ang="0">
                      <a:pos x="924" y="2360"/>
                    </a:cxn>
                    <a:cxn ang="0">
                      <a:pos x="876" y="2312"/>
                    </a:cxn>
                    <a:cxn ang="0">
                      <a:pos x="828" y="1928"/>
                    </a:cxn>
                    <a:cxn ang="0">
                      <a:pos x="684" y="1304"/>
                    </a:cxn>
                    <a:cxn ang="0">
                      <a:pos x="396" y="488"/>
                    </a:cxn>
                    <a:cxn ang="0">
                      <a:pos x="300" y="344"/>
                    </a:cxn>
                    <a:cxn ang="0">
                      <a:pos x="300" y="440"/>
                    </a:cxn>
                    <a:cxn ang="0">
                      <a:pos x="540" y="1064"/>
                    </a:cxn>
                    <a:cxn ang="0">
                      <a:pos x="732" y="1784"/>
                    </a:cxn>
                    <a:cxn ang="0">
                      <a:pos x="780" y="2264"/>
                    </a:cxn>
                    <a:cxn ang="0">
                      <a:pos x="732" y="2312"/>
                    </a:cxn>
                    <a:cxn ang="0">
                      <a:pos x="496" y="1887"/>
                    </a:cxn>
                    <a:cxn ang="0">
                      <a:pos x="253" y="1432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74" name="Freeform 130"/>
                <p:cNvSpPr>
                  <a:spLocks/>
                </p:cNvSpPr>
                <p:nvPr/>
              </p:nvSpPr>
              <p:spPr bwMode="hidden">
                <a:xfrm>
                  <a:off x="1452" y="1100"/>
                  <a:ext cx="978" cy="332"/>
                </a:xfrm>
                <a:custGeom>
                  <a:avLst/>
                  <a:gdLst/>
                  <a:ahLst/>
                  <a:cxnLst>
                    <a:cxn ang="0">
                      <a:pos x="96" y="464"/>
                    </a:cxn>
                    <a:cxn ang="0">
                      <a:pos x="48" y="368"/>
                    </a:cxn>
                    <a:cxn ang="0">
                      <a:pos x="96" y="224"/>
                    </a:cxn>
                    <a:cxn ang="0">
                      <a:pos x="384" y="32"/>
                    </a:cxn>
                    <a:cxn ang="0">
                      <a:pos x="960" y="32"/>
                    </a:cxn>
                    <a:cxn ang="0">
                      <a:pos x="1584" y="224"/>
                    </a:cxn>
                    <a:cxn ang="0">
                      <a:pos x="1920" y="416"/>
                    </a:cxn>
                    <a:cxn ang="0">
                      <a:pos x="2004" y="544"/>
                    </a:cxn>
                    <a:cxn ang="0">
                      <a:pos x="1824" y="560"/>
                    </a:cxn>
                    <a:cxn ang="0">
                      <a:pos x="1488" y="464"/>
                    </a:cxn>
                    <a:cxn ang="0">
                      <a:pos x="960" y="320"/>
                    </a:cxn>
                    <a:cxn ang="0">
                      <a:pos x="480" y="320"/>
                    </a:cxn>
                    <a:cxn ang="0">
                      <a:pos x="336" y="368"/>
                    </a:cxn>
                    <a:cxn ang="0">
                      <a:pos x="336" y="416"/>
                    </a:cxn>
                    <a:cxn ang="0">
                      <a:pos x="528" y="368"/>
                    </a:cxn>
                    <a:cxn ang="0">
                      <a:pos x="960" y="368"/>
                    </a:cxn>
                    <a:cxn ang="0">
                      <a:pos x="1584" y="560"/>
                    </a:cxn>
                    <a:cxn ang="0">
                      <a:pos x="1632" y="608"/>
                    </a:cxn>
                    <a:cxn ang="0">
                      <a:pos x="1392" y="656"/>
                    </a:cxn>
                    <a:cxn ang="0">
                      <a:pos x="624" y="656"/>
                    </a:cxn>
                    <a:cxn ang="0">
                      <a:pos x="96" y="464"/>
                    </a:cxn>
                  </a:cxnLst>
                  <a:rect l="0" t="0" r="r" b="b"/>
                  <a:pathLst>
                    <a:path w="2020" h="688">
                      <a:moveTo>
                        <a:pt x="96" y="464"/>
                      </a:moveTo>
                      <a:cubicBezTo>
                        <a:pt x="0" y="416"/>
                        <a:pt x="48" y="408"/>
                        <a:pt x="48" y="368"/>
                      </a:cubicBezTo>
                      <a:cubicBezTo>
                        <a:pt x="48" y="328"/>
                        <a:pt x="40" y="280"/>
                        <a:pt x="96" y="224"/>
                      </a:cubicBezTo>
                      <a:cubicBezTo>
                        <a:pt x="152" y="168"/>
                        <a:pt x="240" y="64"/>
                        <a:pt x="384" y="32"/>
                      </a:cubicBezTo>
                      <a:cubicBezTo>
                        <a:pt x="528" y="0"/>
                        <a:pt x="760" y="0"/>
                        <a:pt x="960" y="32"/>
                      </a:cubicBezTo>
                      <a:cubicBezTo>
                        <a:pt x="1160" y="64"/>
                        <a:pt x="1424" y="160"/>
                        <a:pt x="1584" y="224"/>
                      </a:cubicBezTo>
                      <a:cubicBezTo>
                        <a:pt x="1744" y="288"/>
                        <a:pt x="1850" y="363"/>
                        <a:pt x="1920" y="416"/>
                      </a:cubicBezTo>
                      <a:cubicBezTo>
                        <a:pt x="1990" y="469"/>
                        <a:pt x="2020" y="520"/>
                        <a:pt x="2004" y="544"/>
                      </a:cubicBezTo>
                      <a:cubicBezTo>
                        <a:pt x="1988" y="568"/>
                        <a:pt x="1910" y="573"/>
                        <a:pt x="1824" y="560"/>
                      </a:cubicBezTo>
                      <a:cubicBezTo>
                        <a:pt x="1738" y="547"/>
                        <a:pt x="1632" y="504"/>
                        <a:pt x="1488" y="464"/>
                      </a:cubicBezTo>
                      <a:cubicBezTo>
                        <a:pt x="1344" y="424"/>
                        <a:pt x="1128" y="344"/>
                        <a:pt x="960" y="320"/>
                      </a:cubicBezTo>
                      <a:cubicBezTo>
                        <a:pt x="792" y="296"/>
                        <a:pt x="584" y="312"/>
                        <a:pt x="480" y="320"/>
                      </a:cubicBezTo>
                      <a:cubicBezTo>
                        <a:pt x="376" y="328"/>
                        <a:pt x="360" y="352"/>
                        <a:pt x="336" y="368"/>
                      </a:cubicBezTo>
                      <a:cubicBezTo>
                        <a:pt x="312" y="384"/>
                        <a:pt x="304" y="416"/>
                        <a:pt x="336" y="416"/>
                      </a:cubicBezTo>
                      <a:cubicBezTo>
                        <a:pt x="368" y="416"/>
                        <a:pt x="424" y="376"/>
                        <a:pt x="528" y="368"/>
                      </a:cubicBezTo>
                      <a:cubicBezTo>
                        <a:pt x="632" y="360"/>
                        <a:pt x="784" y="336"/>
                        <a:pt x="960" y="368"/>
                      </a:cubicBezTo>
                      <a:cubicBezTo>
                        <a:pt x="1136" y="400"/>
                        <a:pt x="1472" y="520"/>
                        <a:pt x="1584" y="560"/>
                      </a:cubicBezTo>
                      <a:cubicBezTo>
                        <a:pt x="1696" y="600"/>
                        <a:pt x="1664" y="592"/>
                        <a:pt x="1632" y="608"/>
                      </a:cubicBezTo>
                      <a:cubicBezTo>
                        <a:pt x="1600" y="624"/>
                        <a:pt x="1560" y="648"/>
                        <a:pt x="1392" y="656"/>
                      </a:cubicBezTo>
                      <a:cubicBezTo>
                        <a:pt x="1224" y="664"/>
                        <a:pt x="840" y="688"/>
                        <a:pt x="624" y="656"/>
                      </a:cubicBezTo>
                      <a:cubicBezTo>
                        <a:pt x="408" y="624"/>
                        <a:pt x="192" y="512"/>
                        <a:pt x="96" y="464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75" name="Freeform 131"/>
                <p:cNvSpPr>
                  <a:spLocks/>
                </p:cNvSpPr>
                <p:nvPr/>
              </p:nvSpPr>
              <p:spPr bwMode="hidden">
                <a:xfrm rot="744944" flipH="1">
                  <a:off x="437" y="1510"/>
                  <a:ext cx="706" cy="1014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76" name="Freeform 132"/>
                <p:cNvSpPr>
                  <a:spLocks/>
                </p:cNvSpPr>
                <p:nvPr/>
              </p:nvSpPr>
              <p:spPr bwMode="hidden">
                <a:xfrm rot="505459" flipH="1">
                  <a:off x="196" y="1235"/>
                  <a:ext cx="978" cy="332"/>
                </a:xfrm>
                <a:custGeom>
                  <a:avLst/>
                  <a:gdLst/>
                  <a:ahLst/>
                  <a:cxnLst>
                    <a:cxn ang="0">
                      <a:pos x="96" y="464"/>
                    </a:cxn>
                    <a:cxn ang="0">
                      <a:pos x="48" y="368"/>
                    </a:cxn>
                    <a:cxn ang="0">
                      <a:pos x="96" y="224"/>
                    </a:cxn>
                    <a:cxn ang="0">
                      <a:pos x="384" y="32"/>
                    </a:cxn>
                    <a:cxn ang="0">
                      <a:pos x="960" y="32"/>
                    </a:cxn>
                    <a:cxn ang="0">
                      <a:pos x="1584" y="224"/>
                    </a:cxn>
                    <a:cxn ang="0">
                      <a:pos x="1920" y="416"/>
                    </a:cxn>
                    <a:cxn ang="0">
                      <a:pos x="2004" y="544"/>
                    </a:cxn>
                    <a:cxn ang="0">
                      <a:pos x="1824" y="560"/>
                    </a:cxn>
                    <a:cxn ang="0">
                      <a:pos x="1488" y="464"/>
                    </a:cxn>
                    <a:cxn ang="0">
                      <a:pos x="960" y="320"/>
                    </a:cxn>
                    <a:cxn ang="0">
                      <a:pos x="480" y="320"/>
                    </a:cxn>
                    <a:cxn ang="0">
                      <a:pos x="336" y="368"/>
                    </a:cxn>
                    <a:cxn ang="0">
                      <a:pos x="336" y="416"/>
                    </a:cxn>
                    <a:cxn ang="0">
                      <a:pos x="528" y="368"/>
                    </a:cxn>
                    <a:cxn ang="0">
                      <a:pos x="960" y="368"/>
                    </a:cxn>
                    <a:cxn ang="0">
                      <a:pos x="1584" y="560"/>
                    </a:cxn>
                    <a:cxn ang="0">
                      <a:pos x="1632" y="608"/>
                    </a:cxn>
                    <a:cxn ang="0">
                      <a:pos x="1392" y="656"/>
                    </a:cxn>
                    <a:cxn ang="0">
                      <a:pos x="624" y="656"/>
                    </a:cxn>
                    <a:cxn ang="0">
                      <a:pos x="96" y="464"/>
                    </a:cxn>
                  </a:cxnLst>
                  <a:rect l="0" t="0" r="r" b="b"/>
                  <a:pathLst>
                    <a:path w="2020" h="688">
                      <a:moveTo>
                        <a:pt x="96" y="464"/>
                      </a:moveTo>
                      <a:cubicBezTo>
                        <a:pt x="0" y="416"/>
                        <a:pt x="48" y="408"/>
                        <a:pt x="48" y="368"/>
                      </a:cubicBezTo>
                      <a:cubicBezTo>
                        <a:pt x="48" y="328"/>
                        <a:pt x="40" y="280"/>
                        <a:pt x="96" y="224"/>
                      </a:cubicBezTo>
                      <a:cubicBezTo>
                        <a:pt x="152" y="168"/>
                        <a:pt x="240" y="64"/>
                        <a:pt x="384" y="32"/>
                      </a:cubicBezTo>
                      <a:cubicBezTo>
                        <a:pt x="528" y="0"/>
                        <a:pt x="760" y="0"/>
                        <a:pt x="960" y="32"/>
                      </a:cubicBezTo>
                      <a:cubicBezTo>
                        <a:pt x="1160" y="64"/>
                        <a:pt x="1424" y="160"/>
                        <a:pt x="1584" y="224"/>
                      </a:cubicBezTo>
                      <a:cubicBezTo>
                        <a:pt x="1744" y="288"/>
                        <a:pt x="1850" y="363"/>
                        <a:pt x="1920" y="416"/>
                      </a:cubicBezTo>
                      <a:cubicBezTo>
                        <a:pt x="1990" y="469"/>
                        <a:pt x="2020" y="520"/>
                        <a:pt x="2004" y="544"/>
                      </a:cubicBezTo>
                      <a:cubicBezTo>
                        <a:pt x="1988" y="568"/>
                        <a:pt x="1910" y="573"/>
                        <a:pt x="1824" y="560"/>
                      </a:cubicBezTo>
                      <a:cubicBezTo>
                        <a:pt x="1738" y="547"/>
                        <a:pt x="1632" y="504"/>
                        <a:pt x="1488" y="464"/>
                      </a:cubicBezTo>
                      <a:cubicBezTo>
                        <a:pt x="1344" y="424"/>
                        <a:pt x="1128" y="344"/>
                        <a:pt x="960" y="320"/>
                      </a:cubicBezTo>
                      <a:cubicBezTo>
                        <a:pt x="792" y="296"/>
                        <a:pt x="584" y="312"/>
                        <a:pt x="480" y="320"/>
                      </a:cubicBezTo>
                      <a:cubicBezTo>
                        <a:pt x="376" y="328"/>
                        <a:pt x="360" y="352"/>
                        <a:pt x="336" y="368"/>
                      </a:cubicBezTo>
                      <a:cubicBezTo>
                        <a:pt x="312" y="384"/>
                        <a:pt x="304" y="416"/>
                        <a:pt x="336" y="416"/>
                      </a:cubicBezTo>
                      <a:cubicBezTo>
                        <a:pt x="368" y="416"/>
                        <a:pt x="424" y="376"/>
                        <a:pt x="528" y="368"/>
                      </a:cubicBezTo>
                      <a:cubicBezTo>
                        <a:pt x="632" y="360"/>
                        <a:pt x="784" y="336"/>
                        <a:pt x="960" y="368"/>
                      </a:cubicBezTo>
                      <a:cubicBezTo>
                        <a:pt x="1136" y="400"/>
                        <a:pt x="1472" y="520"/>
                        <a:pt x="1584" y="560"/>
                      </a:cubicBezTo>
                      <a:cubicBezTo>
                        <a:pt x="1696" y="600"/>
                        <a:pt x="1664" y="592"/>
                        <a:pt x="1632" y="608"/>
                      </a:cubicBezTo>
                      <a:cubicBezTo>
                        <a:pt x="1600" y="624"/>
                        <a:pt x="1560" y="648"/>
                        <a:pt x="1392" y="656"/>
                      </a:cubicBezTo>
                      <a:cubicBezTo>
                        <a:pt x="1224" y="664"/>
                        <a:pt x="840" y="688"/>
                        <a:pt x="624" y="656"/>
                      </a:cubicBezTo>
                      <a:cubicBezTo>
                        <a:pt x="408" y="624"/>
                        <a:pt x="192" y="512"/>
                        <a:pt x="96" y="464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</p:grpSp>
          <p:grpSp>
            <p:nvGrpSpPr>
              <p:cNvPr id="17" name="Group 133"/>
              <p:cNvGrpSpPr>
                <a:grpSpLocks/>
              </p:cNvGrpSpPr>
              <p:nvPr/>
            </p:nvGrpSpPr>
            <p:grpSpPr bwMode="auto">
              <a:xfrm>
                <a:off x="4660" y="0"/>
                <a:ext cx="385" cy="4308"/>
                <a:chOff x="4660" y="0"/>
                <a:chExt cx="385" cy="4308"/>
              </a:xfrm>
            </p:grpSpPr>
            <p:sp>
              <p:nvSpPr>
                <p:cNvPr id="68" name="Freeform 134"/>
                <p:cNvSpPr>
                  <a:spLocks/>
                </p:cNvSpPr>
                <p:nvPr/>
              </p:nvSpPr>
              <p:spPr bwMode="hidden">
                <a:xfrm>
                  <a:off x="4676" y="0"/>
                  <a:ext cx="369" cy="2611"/>
                </a:xfrm>
                <a:custGeom>
                  <a:avLst/>
                  <a:gdLst/>
                  <a:ahLst/>
                  <a:cxnLst>
                    <a:cxn ang="0">
                      <a:pos x="22" y="0"/>
                    </a:cxn>
                    <a:cxn ang="0">
                      <a:pos x="14" y="1622"/>
                    </a:cxn>
                    <a:cxn ang="0">
                      <a:pos x="6" y="2547"/>
                    </a:cxn>
                    <a:cxn ang="0">
                      <a:pos x="38" y="2604"/>
                    </a:cxn>
                    <a:cxn ang="0">
                      <a:pos x="184" y="2588"/>
                    </a:cxn>
                    <a:cxn ang="0">
                      <a:pos x="339" y="2596"/>
                    </a:cxn>
                    <a:cxn ang="0">
                      <a:pos x="363" y="2531"/>
                    </a:cxn>
                    <a:cxn ang="0">
                      <a:pos x="339" y="1679"/>
                    </a:cxn>
                    <a:cxn ang="0">
                      <a:pos x="339" y="0"/>
                    </a:cxn>
                    <a:cxn ang="0">
                      <a:pos x="22" y="0"/>
                    </a:cxn>
                  </a:cxnLst>
                  <a:rect l="0" t="0" r="r" b="b"/>
                  <a:pathLst>
                    <a:path w="369" h="2611">
                      <a:moveTo>
                        <a:pt x="22" y="0"/>
                      </a:moveTo>
                      <a:lnTo>
                        <a:pt x="14" y="1622"/>
                      </a:lnTo>
                      <a:cubicBezTo>
                        <a:pt x="14" y="1622"/>
                        <a:pt x="10" y="2084"/>
                        <a:pt x="6" y="2547"/>
                      </a:cubicBezTo>
                      <a:cubicBezTo>
                        <a:pt x="0" y="2588"/>
                        <a:pt x="8" y="2597"/>
                        <a:pt x="38" y="2604"/>
                      </a:cubicBezTo>
                      <a:cubicBezTo>
                        <a:pt x="68" y="2611"/>
                        <a:pt x="134" y="2589"/>
                        <a:pt x="184" y="2588"/>
                      </a:cubicBezTo>
                      <a:cubicBezTo>
                        <a:pt x="234" y="2587"/>
                        <a:pt x="309" y="2605"/>
                        <a:pt x="339" y="2596"/>
                      </a:cubicBezTo>
                      <a:cubicBezTo>
                        <a:pt x="369" y="2587"/>
                        <a:pt x="366" y="2567"/>
                        <a:pt x="363" y="2531"/>
                      </a:cubicBezTo>
                      <a:cubicBezTo>
                        <a:pt x="363" y="2378"/>
                        <a:pt x="343" y="2101"/>
                        <a:pt x="339" y="1679"/>
                      </a:cubicBezTo>
                      <a:lnTo>
                        <a:pt x="339" y="0"/>
                      </a:lnTo>
                      <a:lnTo>
                        <a:pt x="22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69" name="Freeform 135"/>
                <p:cNvSpPr>
                  <a:spLocks/>
                </p:cNvSpPr>
                <p:nvPr/>
              </p:nvSpPr>
              <p:spPr bwMode="hidden">
                <a:xfrm>
                  <a:off x="4767" y="2173"/>
                  <a:ext cx="251" cy="390"/>
                </a:xfrm>
                <a:custGeom>
                  <a:avLst/>
                  <a:gdLst/>
                  <a:ahLst/>
                  <a:cxnLst>
                    <a:cxn ang="0">
                      <a:pos x="32" y="379"/>
                    </a:cxn>
                    <a:cxn ang="0">
                      <a:pos x="77" y="364"/>
                    </a:cxn>
                    <a:cxn ang="0">
                      <a:pos x="152" y="370"/>
                    </a:cxn>
                    <a:cxn ang="0">
                      <a:pos x="209" y="388"/>
                    </a:cxn>
                    <a:cxn ang="0">
                      <a:pos x="242" y="379"/>
                    </a:cxn>
                    <a:cxn ang="0">
                      <a:pos x="248" y="328"/>
                    </a:cxn>
                    <a:cxn ang="0">
                      <a:pos x="227" y="175"/>
                    </a:cxn>
                    <a:cxn ang="0">
                      <a:pos x="194" y="130"/>
                    </a:cxn>
                    <a:cxn ang="0">
                      <a:pos x="179" y="295"/>
                    </a:cxn>
                    <a:cxn ang="0">
                      <a:pos x="152" y="307"/>
                    </a:cxn>
                    <a:cxn ang="0">
                      <a:pos x="134" y="163"/>
                    </a:cxn>
                    <a:cxn ang="0">
                      <a:pos x="65" y="13"/>
                    </a:cxn>
                    <a:cxn ang="0">
                      <a:pos x="29" y="85"/>
                    </a:cxn>
                    <a:cxn ang="0">
                      <a:pos x="26" y="271"/>
                    </a:cxn>
                    <a:cxn ang="0">
                      <a:pos x="2" y="337"/>
                    </a:cxn>
                    <a:cxn ang="0">
                      <a:pos x="11" y="379"/>
                    </a:cxn>
                    <a:cxn ang="0">
                      <a:pos x="32" y="379"/>
                    </a:cxn>
                  </a:cxnLst>
                  <a:rect l="0" t="0" r="r" b="b"/>
                  <a:pathLst>
                    <a:path w="251" h="390">
                      <a:moveTo>
                        <a:pt x="32" y="379"/>
                      </a:moveTo>
                      <a:cubicBezTo>
                        <a:pt x="43" y="377"/>
                        <a:pt x="57" y="366"/>
                        <a:pt x="77" y="364"/>
                      </a:cubicBezTo>
                      <a:cubicBezTo>
                        <a:pt x="97" y="362"/>
                        <a:pt x="130" y="366"/>
                        <a:pt x="152" y="370"/>
                      </a:cubicBezTo>
                      <a:cubicBezTo>
                        <a:pt x="174" y="374"/>
                        <a:pt x="194" y="386"/>
                        <a:pt x="209" y="388"/>
                      </a:cubicBezTo>
                      <a:cubicBezTo>
                        <a:pt x="224" y="390"/>
                        <a:pt x="235" y="389"/>
                        <a:pt x="242" y="379"/>
                      </a:cubicBezTo>
                      <a:cubicBezTo>
                        <a:pt x="249" y="369"/>
                        <a:pt x="251" y="362"/>
                        <a:pt x="248" y="328"/>
                      </a:cubicBezTo>
                      <a:cubicBezTo>
                        <a:pt x="245" y="294"/>
                        <a:pt x="236" y="208"/>
                        <a:pt x="227" y="175"/>
                      </a:cubicBezTo>
                      <a:cubicBezTo>
                        <a:pt x="218" y="142"/>
                        <a:pt x="202" y="110"/>
                        <a:pt x="194" y="130"/>
                      </a:cubicBezTo>
                      <a:cubicBezTo>
                        <a:pt x="186" y="150"/>
                        <a:pt x="186" y="266"/>
                        <a:pt x="179" y="295"/>
                      </a:cubicBezTo>
                      <a:cubicBezTo>
                        <a:pt x="172" y="324"/>
                        <a:pt x="159" y="329"/>
                        <a:pt x="152" y="307"/>
                      </a:cubicBezTo>
                      <a:cubicBezTo>
                        <a:pt x="145" y="285"/>
                        <a:pt x="149" y="212"/>
                        <a:pt x="134" y="163"/>
                      </a:cubicBezTo>
                      <a:cubicBezTo>
                        <a:pt x="119" y="114"/>
                        <a:pt x="82" y="26"/>
                        <a:pt x="65" y="13"/>
                      </a:cubicBezTo>
                      <a:cubicBezTo>
                        <a:pt x="48" y="0"/>
                        <a:pt x="35" y="42"/>
                        <a:pt x="29" y="85"/>
                      </a:cubicBezTo>
                      <a:cubicBezTo>
                        <a:pt x="23" y="128"/>
                        <a:pt x="30" y="229"/>
                        <a:pt x="26" y="271"/>
                      </a:cubicBezTo>
                      <a:cubicBezTo>
                        <a:pt x="22" y="313"/>
                        <a:pt x="4" y="319"/>
                        <a:pt x="2" y="337"/>
                      </a:cubicBezTo>
                      <a:cubicBezTo>
                        <a:pt x="0" y="355"/>
                        <a:pt x="5" y="373"/>
                        <a:pt x="11" y="379"/>
                      </a:cubicBezTo>
                      <a:cubicBezTo>
                        <a:pt x="17" y="385"/>
                        <a:pt x="21" y="381"/>
                        <a:pt x="32" y="379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70" name="Freeform 136"/>
                <p:cNvSpPr>
                  <a:spLocks/>
                </p:cNvSpPr>
                <p:nvPr/>
              </p:nvSpPr>
              <p:spPr bwMode="hidden">
                <a:xfrm>
                  <a:off x="4660" y="2594"/>
                  <a:ext cx="378" cy="1714"/>
                </a:xfrm>
                <a:custGeom>
                  <a:avLst/>
                  <a:gdLst/>
                  <a:ahLst/>
                  <a:cxnLst>
                    <a:cxn ang="0">
                      <a:pos x="0" y="1714"/>
                    </a:cxn>
                    <a:cxn ang="0">
                      <a:pos x="15" y="420"/>
                    </a:cxn>
                    <a:cxn ang="0">
                      <a:pos x="19" y="63"/>
                    </a:cxn>
                    <a:cxn ang="0">
                      <a:pos x="79" y="39"/>
                    </a:cxn>
                    <a:cxn ang="0">
                      <a:pos x="202" y="18"/>
                    </a:cxn>
                    <a:cxn ang="0">
                      <a:pos x="351" y="23"/>
                    </a:cxn>
                    <a:cxn ang="0">
                      <a:pos x="366" y="120"/>
                    </a:cxn>
                    <a:cxn ang="0">
                      <a:pos x="359" y="741"/>
                    </a:cxn>
                    <a:cxn ang="0">
                      <a:pos x="351" y="1714"/>
                    </a:cxn>
                    <a:cxn ang="0">
                      <a:pos x="0" y="1714"/>
                    </a:cxn>
                  </a:cxnLst>
                  <a:rect l="0" t="0" r="r" b="b"/>
                  <a:pathLst>
                    <a:path w="378" h="1714">
                      <a:moveTo>
                        <a:pt x="0" y="1714"/>
                      </a:moveTo>
                      <a:cubicBezTo>
                        <a:pt x="15" y="1400"/>
                        <a:pt x="10" y="693"/>
                        <a:pt x="15" y="420"/>
                      </a:cubicBezTo>
                      <a:cubicBezTo>
                        <a:pt x="18" y="145"/>
                        <a:pt x="8" y="126"/>
                        <a:pt x="19" y="63"/>
                      </a:cubicBezTo>
                      <a:cubicBezTo>
                        <a:pt x="30" y="0"/>
                        <a:pt x="49" y="46"/>
                        <a:pt x="79" y="39"/>
                      </a:cubicBezTo>
                      <a:cubicBezTo>
                        <a:pt x="109" y="32"/>
                        <a:pt x="157" y="21"/>
                        <a:pt x="202" y="18"/>
                      </a:cubicBezTo>
                      <a:cubicBezTo>
                        <a:pt x="268" y="33"/>
                        <a:pt x="324" y="6"/>
                        <a:pt x="351" y="23"/>
                      </a:cubicBezTo>
                      <a:cubicBezTo>
                        <a:pt x="378" y="40"/>
                        <a:pt x="370" y="51"/>
                        <a:pt x="366" y="120"/>
                      </a:cubicBezTo>
                      <a:cubicBezTo>
                        <a:pt x="367" y="240"/>
                        <a:pt x="362" y="475"/>
                        <a:pt x="359" y="741"/>
                      </a:cubicBezTo>
                      <a:cubicBezTo>
                        <a:pt x="356" y="1007"/>
                        <a:pt x="351" y="1430"/>
                        <a:pt x="351" y="1714"/>
                      </a:cubicBezTo>
                      <a:cubicBezTo>
                        <a:pt x="351" y="1714"/>
                        <a:pt x="0" y="1714"/>
                        <a:pt x="0" y="1714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71" name="Freeform 137"/>
                <p:cNvSpPr>
                  <a:spLocks/>
                </p:cNvSpPr>
                <p:nvPr/>
              </p:nvSpPr>
              <p:spPr bwMode="hidden">
                <a:xfrm>
                  <a:off x="4785" y="2643"/>
                  <a:ext cx="146" cy="154"/>
                </a:xfrm>
                <a:custGeom>
                  <a:avLst/>
                  <a:gdLst/>
                  <a:ahLst/>
                  <a:cxnLst>
                    <a:cxn ang="0">
                      <a:pos x="14" y="11"/>
                    </a:cxn>
                    <a:cxn ang="0">
                      <a:pos x="92" y="2"/>
                    </a:cxn>
                    <a:cxn ang="0">
                      <a:pos x="140" y="14"/>
                    </a:cxn>
                    <a:cxn ang="0">
                      <a:pos x="128" y="89"/>
                    </a:cxn>
                    <a:cxn ang="0">
                      <a:pos x="116" y="146"/>
                    </a:cxn>
                    <a:cxn ang="0">
                      <a:pos x="74" y="134"/>
                    </a:cxn>
                    <a:cxn ang="0">
                      <a:pos x="32" y="128"/>
                    </a:cxn>
                    <a:cxn ang="0">
                      <a:pos x="5" y="56"/>
                    </a:cxn>
                    <a:cxn ang="0">
                      <a:pos x="14" y="11"/>
                    </a:cxn>
                  </a:cxnLst>
                  <a:rect l="0" t="0" r="r" b="b"/>
                  <a:pathLst>
                    <a:path w="146" h="154">
                      <a:moveTo>
                        <a:pt x="14" y="11"/>
                      </a:moveTo>
                      <a:cubicBezTo>
                        <a:pt x="28" y="2"/>
                        <a:pt x="71" y="2"/>
                        <a:pt x="92" y="2"/>
                      </a:cubicBezTo>
                      <a:cubicBezTo>
                        <a:pt x="113" y="2"/>
                        <a:pt x="134" y="0"/>
                        <a:pt x="140" y="14"/>
                      </a:cubicBezTo>
                      <a:cubicBezTo>
                        <a:pt x="146" y="28"/>
                        <a:pt x="132" y="67"/>
                        <a:pt x="128" y="89"/>
                      </a:cubicBezTo>
                      <a:cubicBezTo>
                        <a:pt x="124" y="111"/>
                        <a:pt x="125" y="138"/>
                        <a:pt x="116" y="146"/>
                      </a:cubicBezTo>
                      <a:cubicBezTo>
                        <a:pt x="107" y="154"/>
                        <a:pt x="88" y="137"/>
                        <a:pt x="74" y="134"/>
                      </a:cubicBezTo>
                      <a:cubicBezTo>
                        <a:pt x="60" y="131"/>
                        <a:pt x="44" y="141"/>
                        <a:pt x="32" y="128"/>
                      </a:cubicBezTo>
                      <a:cubicBezTo>
                        <a:pt x="20" y="115"/>
                        <a:pt x="8" y="75"/>
                        <a:pt x="5" y="56"/>
                      </a:cubicBezTo>
                      <a:cubicBezTo>
                        <a:pt x="2" y="37"/>
                        <a:pt x="0" y="20"/>
                        <a:pt x="14" y="11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</p:grpSp>
          <p:grpSp>
            <p:nvGrpSpPr>
              <p:cNvPr id="18" name="Group 138"/>
              <p:cNvGrpSpPr>
                <a:grpSpLocks/>
              </p:cNvGrpSpPr>
              <p:nvPr/>
            </p:nvGrpSpPr>
            <p:grpSpPr bwMode="auto">
              <a:xfrm>
                <a:off x="3500" y="0"/>
                <a:ext cx="494" cy="4313"/>
                <a:chOff x="3792" y="-7"/>
                <a:chExt cx="494" cy="4328"/>
              </a:xfrm>
            </p:grpSpPr>
            <p:sp>
              <p:nvSpPr>
                <p:cNvPr id="66" name="Freeform 139"/>
                <p:cNvSpPr>
                  <a:spLocks/>
                </p:cNvSpPr>
                <p:nvPr/>
              </p:nvSpPr>
              <p:spPr bwMode="hidden">
                <a:xfrm>
                  <a:off x="3792" y="0"/>
                  <a:ext cx="416" cy="4321"/>
                </a:xfrm>
                <a:custGeom>
                  <a:avLst/>
                  <a:gdLst/>
                  <a:ahLst/>
                  <a:cxnLst>
                    <a:cxn ang="0">
                      <a:pos x="12" y="0"/>
                    </a:cxn>
                    <a:cxn ang="0">
                      <a:pos x="18" y="406"/>
                    </a:cxn>
                    <a:cxn ang="0">
                      <a:pos x="3" y="662"/>
                    </a:cxn>
                    <a:cxn ang="0">
                      <a:pos x="8" y="713"/>
                    </a:cxn>
                    <a:cxn ang="0">
                      <a:pos x="24" y="740"/>
                    </a:cxn>
                    <a:cxn ang="0">
                      <a:pos x="42" y="758"/>
                    </a:cxn>
                    <a:cxn ang="0">
                      <a:pos x="36" y="803"/>
                    </a:cxn>
                    <a:cxn ang="0">
                      <a:pos x="12" y="824"/>
                    </a:cxn>
                    <a:cxn ang="0">
                      <a:pos x="0" y="878"/>
                    </a:cxn>
                    <a:cxn ang="0">
                      <a:pos x="9" y="2903"/>
                    </a:cxn>
                    <a:cxn ang="0">
                      <a:pos x="9" y="3276"/>
                    </a:cxn>
                    <a:cxn ang="0">
                      <a:pos x="16" y="3330"/>
                    </a:cxn>
                    <a:cxn ang="0">
                      <a:pos x="42" y="3354"/>
                    </a:cxn>
                    <a:cxn ang="0">
                      <a:pos x="51" y="3390"/>
                    </a:cxn>
                    <a:cxn ang="0">
                      <a:pos x="39" y="3427"/>
                    </a:cxn>
                    <a:cxn ang="0">
                      <a:pos x="24" y="3466"/>
                    </a:cxn>
                    <a:cxn ang="0">
                      <a:pos x="31" y="4321"/>
                    </a:cxn>
                    <a:cxn ang="0">
                      <a:pos x="102" y="4317"/>
                    </a:cxn>
                    <a:cxn ang="0">
                      <a:pos x="93" y="3529"/>
                    </a:cxn>
                    <a:cxn ang="0">
                      <a:pos x="117" y="3496"/>
                    </a:cxn>
                    <a:cxn ang="0">
                      <a:pos x="156" y="3493"/>
                    </a:cxn>
                    <a:cxn ang="0">
                      <a:pos x="297" y="3502"/>
                    </a:cxn>
                    <a:cxn ang="0">
                      <a:pos x="345" y="3502"/>
                    </a:cxn>
                    <a:cxn ang="0">
                      <a:pos x="357" y="3478"/>
                    </a:cxn>
                    <a:cxn ang="0">
                      <a:pos x="315" y="3459"/>
                    </a:cxn>
                    <a:cxn ang="0">
                      <a:pos x="128" y="3444"/>
                    </a:cxn>
                    <a:cxn ang="0">
                      <a:pos x="99" y="3430"/>
                    </a:cxn>
                    <a:cxn ang="0">
                      <a:pos x="120" y="3408"/>
                    </a:cxn>
                    <a:cxn ang="0">
                      <a:pos x="210" y="3399"/>
                    </a:cxn>
                    <a:cxn ang="0">
                      <a:pos x="337" y="3398"/>
                    </a:cxn>
                    <a:cxn ang="0">
                      <a:pos x="381" y="3381"/>
                    </a:cxn>
                    <a:cxn ang="0">
                      <a:pos x="128" y="3375"/>
                    </a:cxn>
                    <a:cxn ang="0">
                      <a:pos x="87" y="3336"/>
                    </a:cxn>
                    <a:cxn ang="0">
                      <a:pos x="68" y="3285"/>
                    </a:cxn>
                    <a:cxn ang="0">
                      <a:pos x="63" y="1525"/>
                    </a:cxn>
                    <a:cxn ang="0">
                      <a:pos x="68" y="885"/>
                    </a:cxn>
                    <a:cxn ang="0">
                      <a:pos x="84" y="851"/>
                    </a:cxn>
                    <a:cxn ang="0">
                      <a:pos x="120" y="832"/>
                    </a:cxn>
                    <a:cxn ang="0">
                      <a:pos x="405" y="825"/>
                    </a:cxn>
                    <a:cxn ang="0">
                      <a:pos x="405" y="765"/>
                    </a:cxn>
                    <a:cxn ang="0">
                      <a:pos x="203" y="765"/>
                    </a:cxn>
                    <a:cxn ang="0">
                      <a:pos x="150" y="752"/>
                    </a:cxn>
                    <a:cxn ang="0">
                      <a:pos x="105" y="728"/>
                    </a:cxn>
                    <a:cxn ang="0">
                      <a:pos x="75" y="705"/>
                    </a:cxn>
                    <a:cxn ang="0">
                      <a:pos x="60" y="645"/>
                    </a:cxn>
                    <a:cxn ang="0">
                      <a:pos x="81" y="316"/>
                    </a:cxn>
                    <a:cxn ang="0">
                      <a:pos x="81" y="0"/>
                    </a:cxn>
                    <a:cxn ang="0">
                      <a:pos x="12" y="0"/>
                    </a:cxn>
                  </a:cxnLst>
                  <a:rect l="0" t="0" r="r" b="b"/>
                  <a:pathLst>
                    <a:path w="416" h="4321">
                      <a:moveTo>
                        <a:pt x="12" y="0"/>
                      </a:moveTo>
                      <a:lnTo>
                        <a:pt x="18" y="406"/>
                      </a:lnTo>
                      <a:lnTo>
                        <a:pt x="3" y="662"/>
                      </a:lnTo>
                      <a:lnTo>
                        <a:pt x="8" y="713"/>
                      </a:lnTo>
                      <a:lnTo>
                        <a:pt x="24" y="740"/>
                      </a:lnTo>
                      <a:lnTo>
                        <a:pt x="42" y="758"/>
                      </a:lnTo>
                      <a:lnTo>
                        <a:pt x="36" y="803"/>
                      </a:lnTo>
                      <a:lnTo>
                        <a:pt x="12" y="824"/>
                      </a:lnTo>
                      <a:lnTo>
                        <a:pt x="0" y="878"/>
                      </a:lnTo>
                      <a:cubicBezTo>
                        <a:pt x="0" y="1224"/>
                        <a:pt x="8" y="2504"/>
                        <a:pt x="9" y="2903"/>
                      </a:cubicBezTo>
                      <a:cubicBezTo>
                        <a:pt x="10" y="3302"/>
                        <a:pt x="8" y="3205"/>
                        <a:pt x="9" y="3276"/>
                      </a:cubicBezTo>
                      <a:lnTo>
                        <a:pt x="16" y="3330"/>
                      </a:lnTo>
                      <a:lnTo>
                        <a:pt x="42" y="3354"/>
                      </a:lnTo>
                      <a:lnTo>
                        <a:pt x="51" y="3390"/>
                      </a:lnTo>
                      <a:lnTo>
                        <a:pt x="39" y="3427"/>
                      </a:lnTo>
                      <a:lnTo>
                        <a:pt x="24" y="3466"/>
                      </a:lnTo>
                      <a:cubicBezTo>
                        <a:pt x="23" y="3615"/>
                        <a:pt x="18" y="4179"/>
                        <a:pt x="31" y="4321"/>
                      </a:cubicBezTo>
                      <a:lnTo>
                        <a:pt x="102" y="4317"/>
                      </a:lnTo>
                      <a:cubicBezTo>
                        <a:pt x="112" y="4185"/>
                        <a:pt x="91" y="3666"/>
                        <a:pt x="93" y="3529"/>
                      </a:cubicBezTo>
                      <a:lnTo>
                        <a:pt x="117" y="3496"/>
                      </a:lnTo>
                      <a:lnTo>
                        <a:pt x="156" y="3493"/>
                      </a:lnTo>
                      <a:cubicBezTo>
                        <a:pt x="186" y="3494"/>
                        <a:pt x="266" y="3501"/>
                        <a:pt x="297" y="3502"/>
                      </a:cubicBezTo>
                      <a:cubicBezTo>
                        <a:pt x="328" y="3503"/>
                        <a:pt x="335" y="3506"/>
                        <a:pt x="345" y="3502"/>
                      </a:cubicBezTo>
                      <a:cubicBezTo>
                        <a:pt x="355" y="3498"/>
                        <a:pt x="362" y="3485"/>
                        <a:pt x="357" y="3478"/>
                      </a:cubicBezTo>
                      <a:cubicBezTo>
                        <a:pt x="352" y="3471"/>
                        <a:pt x="353" y="3465"/>
                        <a:pt x="315" y="3459"/>
                      </a:cubicBezTo>
                      <a:cubicBezTo>
                        <a:pt x="277" y="3453"/>
                        <a:pt x="164" y="3449"/>
                        <a:pt x="128" y="3444"/>
                      </a:cubicBezTo>
                      <a:cubicBezTo>
                        <a:pt x="92" y="3439"/>
                        <a:pt x="100" y="3436"/>
                        <a:pt x="99" y="3430"/>
                      </a:cubicBezTo>
                      <a:cubicBezTo>
                        <a:pt x="98" y="3424"/>
                        <a:pt x="102" y="3413"/>
                        <a:pt x="120" y="3408"/>
                      </a:cubicBezTo>
                      <a:lnTo>
                        <a:pt x="210" y="3399"/>
                      </a:lnTo>
                      <a:cubicBezTo>
                        <a:pt x="246" y="3397"/>
                        <a:pt x="309" y="3401"/>
                        <a:pt x="337" y="3398"/>
                      </a:cubicBezTo>
                      <a:cubicBezTo>
                        <a:pt x="365" y="3395"/>
                        <a:pt x="416" y="3385"/>
                        <a:pt x="381" y="3381"/>
                      </a:cubicBezTo>
                      <a:cubicBezTo>
                        <a:pt x="346" y="3377"/>
                        <a:pt x="177" y="3382"/>
                        <a:pt x="128" y="3375"/>
                      </a:cubicBezTo>
                      <a:lnTo>
                        <a:pt x="87" y="3336"/>
                      </a:lnTo>
                      <a:lnTo>
                        <a:pt x="68" y="3285"/>
                      </a:lnTo>
                      <a:cubicBezTo>
                        <a:pt x="64" y="2983"/>
                        <a:pt x="63" y="1925"/>
                        <a:pt x="63" y="1525"/>
                      </a:cubicBezTo>
                      <a:lnTo>
                        <a:pt x="68" y="885"/>
                      </a:lnTo>
                      <a:lnTo>
                        <a:pt x="84" y="851"/>
                      </a:lnTo>
                      <a:lnTo>
                        <a:pt x="120" y="832"/>
                      </a:lnTo>
                      <a:lnTo>
                        <a:pt x="405" y="825"/>
                      </a:lnTo>
                      <a:lnTo>
                        <a:pt x="405" y="765"/>
                      </a:lnTo>
                      <a:lnTo>
                        <a:pt x="203" y="765"/>
                      </a:lnTo>
                      <a:lnTo>
                        <a:pt x="150" y="752"/>
                      </a:lnTo>
                      <a:lnTo>
                        <a:pt x="105" y="728"/>
                      </a:lnTo>
                      <a:lnTo>
                        <a:pt x="75" y="705"/>
                      </a:lnTo>
                      <a:lnTo>
                        <a:pt x="60" y="645"/>
                      </a:lnTo>
                      <a:lnTo>
                        <a:pt x="81" y="316"/>
                      </a:lnTo>
                      <a:lnTo>
                        <a:pt x="81" y="0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67" name="Freeform 140"/>
                <p:cNvSpPr>
                  <a:spLocks/>
                </p:cNvSpPr>
                <p:nvPr/>
              </p:nvSpPr>
              <p:spPr bwMode="hidden">
                <a:xfrm>
                  <a:off x="4099" y="-7"/>
                  <a:ext cx="187" cy="4323"/>
                </a:xfrm>
                <a:custGeom>
                  <a:avLst/>
                  <a:gdLst/>
                  <a:ahLst/>
                  <a:cxnLst>
                    <a:cxn ang="0">
                      <a:pos x="142" y="0"/>
                    </a:cxn>
                    <a:cxn ang="0">
                      <a:pos x="157" y="658"/>
                    </a:cxn>
                    <a:cxn ang="0">
                      <a:pos x="142" y="733"/>
                    </a:cxn>
                    <a:cxn ang="0">
                      <a:pos x="90" y="763"/>
                    </a:cxn>
                    <a:cxn ang="0">
                      <a:pos x="53" y="792"/>
                    </a:cxn>
                    <a:cxn ang="0">
                      <a:pos x="83" y="830"/>
                    </a:cxn>
                    <a:cxn ang="0">
                      <a:pos x="127" y="837"/>
                    </a:cxn>
                    <a:cxn ang="0">
                      <a:pos x="157" y="875"/>
                    </a:cxn>
                    <a:cxn ang="0">
                      <a:pos x="157" y="1152"/>
                    </a:cxn>
                    <a:cxn ang="0">
                      <a:pos x="135" y="1466"/>
                    </a:cxn>
                    <a:cxn ang="0">
                      <a:pos x="135" y="2573"/>
                    </a:cxn>
                    <a:cxn ang="0">
                      <a:pos x="165" y="3037"/>
                    </a:cxn>
                    <a:cxn ang="0">
                      <a:pos x="180" y="3298"/>
                    </a:cxn>
                    <a:cxn ang="0">
                      <a:pos x="142" y="3418"/>
                    </a:cxn>
                    <a:cxn ang="0">
                      <a:pos x="150" y="3463"/>
                    </a:cxn>
                    <a:cxn ang="0">
                      <a:pos x="172" y="3523"/>
                    </a:cxn>
                    <a:cxn ang="0">
                      <a:pos x="187" y="3807"/>
                    </a:cxn>
                    <a:cxn ang="0">
                      <a:pos x="187" y="4323"/>
                    </a:cxn>
                    <a:cxn ang="0">
                      <a:pos x="120" y="4316"/>
                    </a:cxn>
                    <a:cxn ang="0">
                      <a:pos x="105" y="3605"/>
                    </a:cxn>
                    <a:cxn ang="0">
                      <a:pos x="68" y="3463"/>
                    </a:cxn>
                    <a:cxn ang="0">
                      <a:pos x="83" y="3381"/>
                    </a:cxn>
                    <a:cxn ang="0">
                      <a:pos x="127" y="3313"/>
                    </a:cxn>
                    <a:cxn ang="0">
                      <a:pos x="98" y="3081"/>
                    </a:cxn>
                    <a:cxn ang="0">
                      <a:pos x="83" y="2573"/>
                    </a:cxn>
                    <a:cxn ang="0">
                      <a:pos x="83" y="1825"/>
                    </a:cxn>
                    <a:cxn ang="0">
                      <a:pos x="75" y="1264"/>
                    </a:cxn>
                    <a:cxn ang="0">
                      <a:pos x="83" y="950"/>
                    </a:cxn>
                    <a:cxn ang="0">
                      <a:pos x="38" y="852"/>
                    </a:cxn>
                    <a:cxn ang="0">
                      <a:pos x="0" y="807"/>
                    </a:cxn>
                    <a:cxn ang="0">
                      <a:pos x="75" y="718"/>
                    </a:cxn>
                    <a:cxn ang="0">
                      <a:pos x="105" y="605"/>
                    </a:cxn>
                    <a:cxn ang="0">
                      <a:pos x="90" y="119"/>
                    </a:cxn>
                    <a:cxn ang="0">
                      <a:pos x="75" y="7"/>
                    </a:cxn>
                    <a:cxn ang="0">
                      <a:pos x="142" y="0"/>
                    </a:cxn>
                  </a:cxnLst>
                  <a:rect l="0" t="0" r="r" b="b"/>
                  <a:pathLst>
                    <a:path w="187" h="4323">
                      <a:moveTo>
                        <a:pt x="142" y="0"/>
                      </a:moveTo>
                      <a:lnTo>
                        <a:pt x="157" y="658"/>
                      </a:lnTo>
                      <a:lnTo>
                        <a:pt x="142" y="733"/>
                      </a:lnTo>
                      <a:lnTo>
                        <a:pt x="90" y="763"/>
                      </a:lnTo>
                      <a:lnTo>
                        <a:pt x="53" y="792"/>
                      </a:lnTo>
                      <a:lnTo>
                        <a:pt x="83" y="830"/>
                      </a:lnTo>
                      <a:lnTo>
                        <a:pt x="127" y="837"/>
                      </a:lnTo>
                      <a:lnTo>
                        <a:pt x="157" y="875"/>
                      </a:lnTo>
                      <a:lnTo>
                        <a:pt x="157" y="1152"/>
                      </a:lnTo>
                      <a:lnTo>
                        <a:pt x="135" y="1466"/>
                      </a:lnTo>
                      <a:lnTo>
                        <a:pt x="135" y="2573"/>
                      </a:lnTo>
                      <a:lnTo>
                        <a:pt x="165" y="3037"/>
                      </a:lnTo>
                      <a:lnTo>
                        <a:pt x="180" y="3298"/>
                      </a:lnTo>
                      <a:lnTo>
                        <a:pt x="142" y="3418"/>
                      </a:lnTo>
                      <a:lnTo>
                        <a:pt x="150" y="3463"/>
                      </a:lnTo>
                      <a:lnTo>
                        <a:pt x="172" y="3523"/>
                      </a:lnTo>
                      <a:lnTo>
                        <a:pt x="187" y="3807"/>
                      </a:lnTo>
                      <a:lnTo>
                        <a:pt x="187" y="4323"/>
                      </a:lnTo>
                      <a:lnTo>
                        <a:pt x="120" y="4316"/>
                      </a:lnTo>
                      <a:lnTo>
                        <a:pt x="105" y="3605"/>
                      </a:lnTo>
                      <a:lnTo>
                        <a:pt x="68" y="3463"/>
                      </a:lnTo>
                      <a:lnTo>
                        <a:pt x="83" y="3381"/>
                      </a:lnTo>
                      <a:lnTo>
                        <a:pt x="127" y="3313"/>
                      </a:lnTo>
                      <a:lnTo>
                        <a:pt x="98" y="3081"/>
                      </a:lnTo>
                      <a:lnTo>
                        <a:pt x="83" y="2573"/>
                      </a:lnTo>
                      <a:lnTo>
                        <a:pt x="83" y="1825"/>
                      </a:lnTo>
                      <a:lnTo>
                        <a:pt x="75" y="1264"/>
                      </a:lnTo>
                      <a:lnTo>
                        <a:pt x="83" y="950"/>
                      </a:lnTo>
                      <a:lnTo>
                        <a:pt x="38" y="852"/>
                      </a:lnTo>
                      <a:lnTo>
                        <a:pt x="0" y="807"/>
                      </a:lnTo>
                      <a:lnTo>
                        <a:pt x="75" y="718"/>
                      </a:lnTo>
                      <a:lnTo>
                        <a:pt x="105" y="605"/>
                      </a:lnTo>
                      <a:lnTo>
                        <a:pt x="90" y="119"/>
                      </a:lnTo>
                      <a:lnTo>
                        <a:pt x="75" y="7"/>
                      </a:lnTo>
                      <a:lnTo>
                        <a:pt x="142" y="0"/>
                      </a:ln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</p:grpSp>
          <p:grpSp>
            <p:nvGrpSpPr>
              <p:cNvPr id="19" name="Group 141"/>
              <p:cNvGrpSpPr>
                <a:grpSpLocks/>
              </p:cNvGrpSpPr>
              <p:nvPr/>
            </p:nvGrpSpPr>
            <p:grpSpPr bwMode="auto">
              <a:xfrm>
                <a:off x="2958" y="1201"/>
                <a:ext cx="1763" cy="1448"/>
                <a:chOff x="3387" y="1456"/>
                <a:chExt cx="1707" cy="1402"/>
              </a:xfrm>
            </p:grpSpPr>
            <p:sp>
              <p:nvSpPr>
                <p:cNvPr id="63" name="Freeform 142"/>
                <p:cNvSpPr>
                  <a:spLocks/>
                </p:cNvSpPr>
                <p:nvPr/>
              </p:nvSpPr>
              <p:spPr bwMode="hidden">
                <a:xfrm rot="21428822" flipH="1">
                  <a:off x="3387" y="1657"/>
                  <a:ext cx="706" cy="1014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64" name="Freeform 143"/>
                <p:cNvSpPr>
                  <a:spLocks/>
                </p:cNvSpPr>
                <p:nvPr/>
              </p:nvSpPr>
              <p:spPr bwMode="hidden">
                <a:xfrm rot="-744944">
                  <a:off x="4388" y="1456"/>
                  <a:ext cx="706" cy="1014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65" name="Freeform 144"/>
                <p:cNvSpPr>
                  <a:spLocks/>
                </p:cNvSpPr>
                <p:nvPr/>
              </p:nvSpPr>
              <p:spPr bwMode="hidden">
                <a:xfrm>
                  <a:off x="4086" y="1694"/>
                  <a:ext cx="473" cy="1164"/>
                </a:xfrm>
                <a:custGeom>
                  <a:avLst/>
                  <a:gdLst/>
                  <a:ahLst/>
                  <a:cxnLst>
                    <a:cxn ang="0">
                      <a:pos x="253" y="1432"/>
                    </a:cxn>
                    <a:cxn ang="0">
                      <a:pos x="82" y="881"/>
                    </a:cxn>
                    <a:cxn ang="0">
                      <a:pos x="12" y="296"/>
                    </a:cxn>
                    <a:cxn ang="0">
                      <a:pos x="156" y="56"/>
                    </a:cxn>
                    <a:cxn ang="0">
                      <a:pos x="444" y="56"/>
                    </a:cxn>
                    <a:cxn ang="0">
                      <a:pos x="636" y="392"/>
                    </a:cxn>
                    <a:cxn ang="0">
                      <a:pos x="876" y="1112"/>
                    </a:cxn>
                    <a:cxn ang="0">
                      <a:pos x="972" y="2024"/>
                    </a:cxn>
                    <a:cxn ang="0">
                      <a:pos x="924" y="2360"/>
                    </a:cxn>
                    <a:cxn ang="0">
                      <a:pos x="876" y="2312"/>
                    </a:cxn>
                    <a:cxn ang="0">
                      <a:pos x="828" y="1928"/>
                    </a:cxn>
                    <a:cxn ang="0">
                      <a:pos x="684" y="1304"/>
                    </a:cxn>
                    <a:cxn ang="0">
                      <a:pos x="396" y="488"/>
                    </a:cxn>
                    <a:cxn ang="0">
                      <a:pos x="300" y="344"/>
                    </a:cxn>
                    <a:cxn ang="0">
                      <a:pos x="300" y="440"/>
                    </a:cxn>
                    <a:cxn ang="0">
                      <a:pos x="540" y="1064"/>
                    </a:cxn>
                    <a:cxn ang="0">
                      <a:pos x="732" y="1784"/>
                    </a:cxn>
                    <a:cxn ang="0">
                      <a:pos x="780" y="2264"/>
                    </a:cxn>
                    <a:cxn ang="0">
                      <a:pos x="732" y="2312"/>
                    </a:cxn>
                    <a:cxn ang="0">
                      <a:pos x="496" y="1887"/>
                    </a:cxn>
                    <a:cxn ang="0">
                      <a:pos x="253" y="1432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</p:grpSp>
          <p:sp>
            <p:nvSpPr>
              <p:cNvPr id="22" name="Freeform 145"/>
              <p:cNvSpPr>
                <a:spLocks/>
              </p:cNvSpPr>
              <p:nvPr/>
            </p:nvSpPr>
            <p:spPr bwMode="hidden">
              <a:xfrm rot="21428822" flipH="1">
                <a:off x="4882" y="660"/>
                <a:ext cx="496" cy="713"/>
              </a:xfrm>
              <a:custGeom>
                <a:avLst/>
                <a:gdLst/>
                <a:ahLst/>
                <a:cxnLst>
                  <a:cxn ang="0">
                    <a:pos x="184" y="48"/>
                  </a:cxn>
                  <a:cxn ang="0">
                    <a:pos x="664" y="192"/>
                  </a:cxn>
                  <a:cxn ang="0">
                    <a:pos x="1288" y="1200"/>
                  </a:cxn>
                  <a:cxn ang="0">
                    <a:pos x="1432" y="1968"/>
                  </a:cxn>
                  <a:cxn ang="0">
                    <a:pos x="1384" y="1920"/>
                  </a:cxn>
                  <a:cxn ang="0">
                    <a:pos x="1000" y="1200"/>
                  </a:cxn>
                  <a:cxn ang="0">
                    <a:pos x="616" y="576"/>
                  </a:cxn>
                  <a:cxn ang="0">
                    <a:pos x="280" y="240"/>
                  </a:cxn>
                  <a:cxn ang="0">
                    <a:pos x="232" y="288"/>
                  </a:cxn>
                  <a:cxn ang="0">
                    <a:pos x="472" y="528"/>
                  </a:cxn>
                  <a:cxn ang="0">
                    <a:pos x="760" y="960"/>
                  </a:cxn>
                  <a:cxn ang="0">
                    <a:pos x="1144" y="1632"/>
                  </a:cxn>
                  <a:cxn ang="0">
                    <a:pos x="1384" y="2016"/>
                  </a:cxn>
                  <a:cxn ang="0">
                    <a:pos x="1336" y="2016"/>
                  </a:cxn>
                  <a:cxn ang="0">
                    <a:pos x="1096" y="1824"/>
                  </a:cxn>
                  <a:cxn ang="0">
                    <a:pos x="568" y="1296"/>
                  </a:cxn>
                  <a:cxn ang="0">
                    <a:pos x="88" y="576"/>
                  </a:cxn>
                  <a:cxn ang="0">
                    <a:pos x="40" y="192"/>
                  </a:cxn>
                  <a:cxn ang="0">
                    <a:pos x="184" y="48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/>
              </a:p>
            </p:txBody>
          </p:sp>
          <p:sp>
            <p:nvSpPr>
              <p:cNvPr id="23" name="Freeform 146"/>
              <p:cNvSpPr>
                <a:spLocks/>
              </p:cNvSpPr>
              <p:nvPr/>
            </p:nvSpPr>
            <p:spPr bwMode="hidden">
              <a:xfrm>
                <a:off x="5541" y="574"/>
                <a:ext cx="216" cy="365"/>
              </a:xfrm>
              <a:custGeom>
                <a:avLst/>
                <a:gdLst/>
                <a:ahLst/>
                <a:cxnLst>
                  <a:cxn ang="0">
                    <a:pos x="39" y="8"/>
                  </a:cxn>
                  <a:cxn ang="0">
                    <a:pos x="213" y="23"/>
                  </a:cxn>
                  <a:cxn ang="0">
                    <a:pos x="216" y="146"/>
                  </a:cxn>
                  <a:cxn ang="0">
                    <a:pos x="84" y="66"/>
                  </a:cxn>
                  <a:cxn ang="0">
                    <a:pos x="72" y="85"/>
                  </a:cxn>
                  <a:cxn ang="0">
                    <a:pos x="169" y="147"/>
                  </a:cxn>
                  <a:cxn ang="0">
                    <a:pos x="213" y="194"/>
                  </a:cxn>
                  <a:cxn ang="0">
                    <a:pos x="216" y="365"/>
                  </a:cxn>
                  <a:cxn ang="0">
                    <a:pos x="45" y="192"/>
                  </a:cxn>
                  <a:cxn ang="0">
                    <a:pos x="1" y="68"/>
                  </a:cxn>
                  <a:cxn ang="0">
                    <a:pos x="39" y="8"/>
                  </a:cxn>
                </a:cxnLst>
                <a:rect l="0" t="0" r="r" b="b"/>
                <a:pathLst>
                  <a:path w="216" h="365">
                    <a:moveTo>
                      <a:pt x="39" y="8"/>
                    </a:moveTo>
                    <a:cubicBezTo>
                      <a:pt x="74" y="1"/>
                      <a:pt x="183" y="0"/>
                      <a:pt x="213" y="23"/>
                    </a:cubicBezTo>
                    <a:lnTo>
                      <a:pt x="216" y="146"/>
                    </a:lnTo>
                    <a:cubicBezTo>
                      <a:pt x="195" y="153"/>
                      <a:pt x="108" y="76"/>
                      <a:pt x="84" y="66"/>
                    </a:cubicBezTo>
                    <a:cubicBezTo>
                      <a:pt x="60" y="56"/>
                      <a:pt x="58" y="72"/>
                      <a:pt x="72" y="85"/>
                    </a:cubicBezTo>
                    <a:cubicBezTo>
                      <a:pt x="86" y="99"/>
                      <a:pt x="146" y="129"/>
                      <a:pt x="169" y="147"/>
                    </a:cubicBezTo>
                    <a:cubicBezTo>
                      <a:pt x="192" y="165"/>
                      <a:pt x="205" y="158"/>
                      <a:pt x="213" y="194"/>
                    </a:cubicBezTo>
                    <a:lnTo>
                      <a:pt x="216" y="365"/>
                    </a:lnTo>
                    <a:cubicBezTo>
                      <a:pt x="188" y="365"/>
                      <a:pt x="81" y="242"/>
                      <a:pt x="45" y="192"/>
                    </a:cubicBezTo>
                    <a:cubicBezTo>
                      <a:pt x="9" y="142"/>
                      <a:pt x="2" y="98"/>
                      <a:pt x="1" y="68"/>
                    </a:cubicBezTo>
                    <a:cubicBezTo>
                      <a:pt x="0" y="37"/>
                      <a:pt x="3" y="16"/>
                      <a:pt x="39" y="8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/>
              </a:p>
            </p:txBody>
          </p:sp>
          <p:sp>
            <p:nvSpPr>
              <p:cNvPr id="24" name="Freeform 147"/>
              <p:cNvSpPr>
                <a:spLocks/>
              </p:cNvSpPr>
              <p:nvPr/>
            </p:nvSpPr>
            <p:spPr bwMode="hidden">
              <a:xfrm>
                <a:off x="5373" y="686"/>
                <a:ext cx="334" cy="819"/>
              </a:xfrm>
              <a:custGeom>
                <a:avLst/>
                <a:gdLst/>
                <a:ahLst/>
                <a:cxnLst>
                  <a:cxn ang="0">
                    <a:pos x="253" y="1432"/>
                  </a:cxn>
                  <a:cxn ang="0">
                    <a:pos x="82" y="881"/>
                  </a:cxn>
                  <a:cxn ang="0">
                    <a:pos x="12" y="296"/>
                  </a:cxn>
                  <a:cxn ang="0">
                    <a:pos x="156" y="56"/>
                  </a:cxn>
                  <a:cxn ang="0">
                    <a:pos x="444" y="56"/>
                  </a:cxn>
                  <a:cxn ang="0">
                    <a:pos x="636" y="392"/>
                  </a:cxn>
                  <a:cxn ang="0">
                    <a:pos x="876" y="1112"/>
                  </a:cxn>
                  <a:cxn ang="0">
                    <a:pos x="972" y="2024"/>
                  </a:cxn>
                  <a:cxn ang="0">
                    <a:pos x="924" y="2360"/>
                  </a:cxn>
                  <a:cxn ang="0">
                    <a:pos x="876" y="2312"/>
                  </a:cxn>
                  <a:cxn ang="0">
                    <a:pos x="828" y="1928"/>
                  </a:cxn>
                  <a:cxn ang="0">
                    <a:pos x="684" y="1304"/>
                  </a:cxn>
                  <a:cxn ang="0">
                    <a:pos x="396" y="488"/>
                  </a:cxn>
                  <a:cxn ang="0">
                    <a:pos x="300" y="344"/>
                  </a:cxn>
                  <a:cxn ang="0">
                    <a:pos x="300" y="440"/>
                  </a:cxn>
                  <a:cxn ang="0">
                    <a:pos x="540" y="1064"/>
                  </a:cxn>
                  <a:cxn ang="0">
                    <a:pos x="732" y="1784"/>
                  </a:cxn>
                  <a:cxn ang="0">
                    <a:pos x="780" y="2264"/>
                  </a:cxn>
                  <a:cxn ang="0">
                    <a:pos x="732" y="2312"/>
                  </a:cxn>
                  <a:cxn ang="0">
                    <a:pos x="496" y="1887"/>
                  </a:cxn>
                  <a:cxn ang="0">
                    <a:pos x="253" y="1432"/>
                  </a:cxn>
                </a:cxnLst>
                <a:rect l="0" t="0" r="r" b="b"/>
                <a:pathLst>
                  <a:path w="980" h="2408">
                    <a:moveTo>
                      <a:pt x="253" y="1432"/>
                    </a:moveTo>
                    <a:cubicBezTo>
                      <a:pt x="184" y="1264"/>
                      <a:pt x="122" y="1070"/>
                      <a:pt x="82" y="881"/>
                    </a:cubicBezTo>
                    <a:cubicBezTo>
                      <a:pt x="42" y="692"/>
                      <a:pt x="0" y="433"/>
                      <a:pt x="12" y="296"/>
                    </a:cubicBezTo>
                    <a:cubicBezTo>
                      <a:pt x="24" y="159"/>
                      <a:pt x="84" y="96"/>
                      <a:pt x="156" y="56"/>
                    </a:cubicBezTo>
                    <a:cubicBezTo>
                      <a:pt x="228" y="16"/>
                      <a:pt x="364" y="0"/>
                      <a:pt x="444" y="56"/>
                    </a:cubicBezTo>
                    <a:cubicBezTo>
                      <a:pt x="524" y="112"/>
                      <a:pt x="564" y="216"/>
                      <a:pt x="636" y="392"/>
                    </a:cubicBezTo>
                    <a:cubicBezTo>
                      <a:pt x="708" y="568"/>
                      <a:pt x="820" y="840"/>
                      <a:pt x="876" y="1112"/>
                    </a:cubicBezTo>
                    <a:cubicBezTo>
                      <a:pt x="932" y="1384"/>
                      <a:pt x="964" y="1816"/>
                      <a:pt x="972" y="2024"/>
                    </a:cubicBezTo>
                    <a:cubicBezTo>
                      <a:pt x="980" y="2232"/>
                      <a:pt x="940" y="2312"/>
                      <a:pt x="924" y="2360"/>
                    </a:cubicBezTo>
                    <a:cubicBezTo>
                      <a:pt x="908" y="2408"/>
                      <a:pt x="892" y="2384"/>
                      <a:pt x="876" y="2312"/>
                    </a:cubicBezTo>
                    <a:cubicBezTo>
                      <a:pt x="860" y="2240"/>
                      <a:pt x="860" y="2096"/>
                      <a:pt x="828" y="1928"/>
                    </a:cubicBezTo>
                    <a:cubicBezTo>
                      <a:pt x="796" y="1760"/>
                      <a:pt x="756" y="1544"/>
                      <a:pt x="684" y="1304"/>
                    </a:cubicBezTo>
                    <a:cubicBezTo>
                      <a:pt x="612" y="1064"/>
                      <a:pt x="460" y="648"/>
                      <a:pt x="396" y="488"/>
                    </a:cubicBezTo>
                    <a:cubicBezTo>
                      <a:pt x="332" y="328"/>
                      <a:pt x="316" y="352"/>
                      <a:pt x="300" y="344"/>
                    </a:cubicBezTo>
                    <a:cubicBezTo>
                      <a:pt x="284" y="336"/>
                      <a:pt x="260" y="320"/>
                      <a:pt x="300" y="440"/>
                    </a:cubicBezTo>
                    <a:cubicBezTo>
                      <a:pt x="340" y="560"/>
                      <a:pt x="468" y="840"/>
                      <a:pt x="540" y="1064"/>
                    </a:cubicBezTo>
                    <a:cubicBezTo>
                      <a:pt x="612" y="1288"/>
                      <a:pt x="692" y="1584"/>
                      <a:pt x="732" y="1784"/>
                    </a:cubicBezTo>
                    <a:cubicBezTo>
                      <a:pt x="772" y="1984"/>
                      <a:pt x="780" y="2176"/>
                      <a:pt x="780" y="2264"/>
                    </a:cubicBezTo>
                    <a:cubicBezTo>
                      <a:pt x="780" y="2352"/>
                      <a:pt x="779" y="2375"/>
                      <a:pt x="732" y="2312"/>
                    </a:cubicBezTo>
                    <a:cubicBezTo>
                      <a:pt x="685" y="2249"/>
                      <a:pt x="576" y="2034"/>
                      <a:pt x="496" y="1887"/>
                    </a:cubicBezTo>
                    <a:cubicBezTo>
                      <a:pt x="416" y="1740"/>
                      <a:pt x="304" y="1527"/>
                      <a:pt x="253" y="1432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/>
              </a:p>
            </p:txBody>
          </p:sp>
          <p:grpSp>
            <p:nvGrpSpPr>
              <p:cNvPr id="20" name="Group 148"/>
              <p:cNvGrpSpPr>
                <a:grpSpLocks/>
              </p:cNvGrpSpPr>
              <p:nvPr/>
            </p:nvGrpSpPr>
            <p:grpSpPr bwMode="auto">
              <a:xfrm>
                <a:off x="4356" y="2717"/>
                <a:ext cx="1199" cy="985"/>
                <a:chOff x="3387" y="1456"/>
                <a:chExt cx="1707" cy="1402"/>
              </a:xfrm>
            </p:grpSpPr>
            <p:sp>
              <p:nvSpPr>
                <p:cNvPr id="60" name="Freeform 149"/>
                <p:cNvSpPr>
                  <a:spLocks/>
                </p:cNvSpPr>
                <p:nvPr/>
              </p:nvSpPr>
              <p:spPr bwMode="hidden">
                <a:xfrm rot="21428822" flipH="1">
                  <a:off x="3387" y="1657"/>
                  <a:ext cx="706" cy="1015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61" name="Freeform 150"/>
                <p:cNvSpPr>
                  <a:spLocks/>
                </p:cNvSpPr>
                <p:nvPr/>
              </p:nvSpPr>
              <p:spPr bwMode="hidden">
                <a:xfrm rot="-744944">
                  <a:off x="4388" y="1456"/>
                  <a:ext cx="706" cy="1013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62" name="Freeform 151"/>
                <p:cNvSpPr>
                  <a:spLocks/>
                </p:cNvSpPr>
                <p:nvPr/>
              </p:nvSpPr>
              <p:spPr bwMode="hidden">
                <a:xfrm>
                  <a:off x="4086" y="1694"/>
                  <a:ext cx="474" cy="1164"/>
                </a:xfrm>
                <a:custGeom>
                  <a:avLst/>
                  <a:gdLst/>
                  <a:ahLst/>
                  <a:cxnLst>
                    <a:cxn ang="0">
                      <a:pos x="253" y="1432"/>
                    </a:cxn>
                    <a:cxn ang="0">
                      <a:pos x="82" y="881"/>
                    </a:cxn>
                    <a:cxn ang="0">
                      <a:pos x="12" y="296"/>
                    </a:cxn>
                    <a:cxn ang="0">
                      <a:pos x="156" y="56"/>
                    </a:cxn>
                    <a:cxn ang="0">
                      <a:pos x="444" y="56"/>
                    </a:cxn>
                    <a:cxn ang="0">
                      <a:pos x="636" y="392"/>
                    </a:cxn>
                    <a:cxn ang="0">
                      <a:pos x="876" y="1112"/>
                    </a:cxn>
                    <a:cxn ang="0">
                      <a:pos x="972" y="2024"/>
                    </a:cxn>
                    <a:cxn ang="0">
                      <a:pos x="924" y="2360"/>
                    </a:cxn>
                    <a:cxn ang="0">
                      <a:pos x="876" y="2312"/>
                    </a:cxn>
                    <a:cxn ang="0">
                      <a:pos x="828" y="1928"/>
                    </a:cxn>
                    <a:cxn ang="0">
                      <a:pos x="684" y="1304"/>
                    </a:cxn>
                    <a:cxn ang="0">
                      <a:pos x="396" y="488"/>
                    </a:cxn>
                    <a:cxn ang="0">
                      <a:pos x="300" y="344"/>
                    </a:cxn>
                    <a:cxn ang="0">
                      <a:pos x="300" y="440"/>
                    </a:cxn>
                    <a:cxn ang="0">
                      <a:pos x="540" y="1064"/>
                    </a:cxn>
                    <a:cxn ang="0">
                      <a:pos x="732" y="1784"/>
                    </a:cxn>
                    <a:cxn ang="0">
                      <a:pos x="780" y="2264"/>
                    </a:cxn>
                    <a:cxn ang="0">
                      <a:pos x="732" y="2312"/>
                    </a:cxn>
                    <a:cxn ang="0">
                      <a:pos x="496" y="1887"/>
                    </a:cxn>
                    <a:cxn ang="0">
                      <a:pos x="253" y="1432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</p:grpSp>
          <p:grpSp>
            <p:nvGrpSpPr>
              <p:cNvPr id="21" name="Group 152"/>
              <p:cNvGrpSpPr>
                <a:grpSpLocks/>
              </p:cNvGrpSpPr>
              <p:nvPr/>
            </p:nvGrpSpPr>
            <p:grpSpPr bwMode="auto">
              <a:xfrm>
                <a:off x="1480" y="3480"/>
                <a:ext cx="931" cy="765"/>
                <a:chOff x="3387" y="1456"/>
                <a:chExt cx="1707" cy="1402"/>
              </a:xfrm>
            </p:grpSpPr>
            <p:sp>
              <p:nvSpPr>
                <p:cNvPr id="57" name="Freeform 153"/>
                <p:cNvSpPr>
                  <a:spLocks/>
                </p:cNvSpPr>
                <p:nvPr/>
              </p:nvSpPr>
              <p:spPr bwMode="hidden">
                <a:xfrm rot="21428822" flipH="1">
                  <a:off x="3387" y="1658"/>
                  <a:ext cx="706" cy="1013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58" name="Freeform 154"/>
                <p:cNvSpPr>
                  <a:spLocks/>
                </p:cNvSpPr>
                <p:nvPr/>
              </p:nvSpPr>
              <p:spPr bwMode="hidden">
                <a:xfrm rot="-744944">
                  <a:off x="4388" y="1456"/>
                  <a:ext cx="706" cy="1013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59" name="Freeform 155"/>
                <p:cNvSpPr>
                  <a:spLocks/>
                </p:cNvSpPr>
                <p:nvPr/>
              </p:nvSpPr>
              <p:spPr bwMode="hidden">
                <a:xfrm>
                  <a:off x="4086" y="1694"/>
                  <a:ext cx="475" cy="1164"/>
                </a:xfrm>
                <a:custGeom>
                  <a:avLst/>
                  <a:gdLst/>
                  <a:ahLst/>
                  <a:cxnLst>
                    <a:cxn ang="0">
                      <a:pos x="253" y="1432"/>
                    </a:cxn>
                    <a:cxn ang="0">
                      <a:pos x="82" y="881"/>
                    </a:cxn>
                    <a:cxn ang="0">
                      <a:pos x="12" y="296"/>
                    </a:cxn>
                    <a:cxn ang="0">
                      <a:pos x="156" y="56"/>
                    </a:cxn>
                    <a:cxn ang="0">
                      <a:pos x="444" y="56"/>
                    </a:cxn>
                    <a:cxn ang="0">
                      <a:pos x="636" y="392"/>
                    </a:cxn>
                    <a:cxn ang="0">
                      <a:pos x="876" y="1112"/>
                    </a:cxn>
                    <a:cxn ang="0">
                      <a:pos x="972" y="2024"/>
                    </a:cxn>
                    <a:cxn ang="0">
                      <a:pos x="924" y="2360"/>
                    </a:cxn>
                    <a:cxn ang="0">
                      <a:pos x="876" y="2312"/>
                    </a:cxn>
                    <a:cxn ang="0">
                      <a:pos x="828" y="1928"/>
                    </a:cxn>
                    <a:cxn ang="0">
                      <a:pos x="684" y="1304"/>
                    </a:cxn>
                    <a:cxn ang="0">
                      <a:pos x="396" y="488"/>
                    </a:cxn>
                    <a:cxn ang="0">
                      <a:pos x="300" y="344"/>
                    </a:cxn>
                    <a:cxn ang="0">
                      <a:pos x="300" y="440"/>
                    </a:cxn>
                    <a:cxn ang="0">
                      <a:pos x="540" y="1064"/>
                    </a:cxn>
                    <a:cxn ang="0">
                      <a:pos x="732" y="1784"/>
                    </a:cxn>
                    <a:cxn ang="0">
                      <a:pos x="780" y="2264"/>
                    </a:cxn>
                    <a:cxn ang="0">
                      <a:pos x="732" y="2312"/>
                    </a:cxn>
                    <a:cxn ang="0">
                      <a:pos x="496" y="1887"/>
                    </a:cxn>
                    <a:cxn ang="0">
                      <a:pos x="253" y="1432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</p:grpSp>
          <p:sp>
            <p:nvSpPr>
              <p:cNvPr id="27" name="Freeform 156"/>
              <p:cNvSpPr>
                <a:spLocks/>
              </p:cNvSpPr>
              <p:nvPr/>
            </p:nvSpPr>
            <p:spPr bwMode="hidden">
              <a:xfrm rot="-744944">
                <a:off x="818" y="3141"/>
                <a:ext cx="527" cy="756"/>
              </a:xfrm>
              <a:custGeom>
                <a:avLst/>
                <a:gdLst/>
                <a:ahLst/>
                <a:cxnLst>
                  <a:cxn ang="0">
                    <a:pos x="184" y="48"/>
                  </a:cxn>
                  <a:cxn ang="0">
                    <a:pos x="664" y="192"/>
                  </a:cxn>
                  <a:cxn ang="0">
                    <a:pos x="1288" y="1200"/>
                  </a:cxn>
                  <a:cxn ang="0">
                    <a:pos x="1432" y="1968"/>
                  </a:cxn>
                  <a:cxn ang="0">
                    <a:pos x="1384" y="1920"/>
                  </a:cxn>
                  <a:cxn ang="0">
                    <a:pos x="1000" y="1200"/>
                  </a:cxn>
                  <a:cxn ang="0">
                    <a:pos x="616" y="576"/>
                  </a:cxn>
                  <a:cxn ang="0">
                    <a:pos x="280" y="240"/>
                  </a:cxn>
                  <a:cxn ang="0">
                    <a:pos x="232" y="288"/>
                  </a:cxn>
                  <a:cxn ang="0">
                    <a:pos x="472" y="528"/>
                  </a:cxn>
                  <a:cxn ang="0">
                    <a:pos x="760" y="960"/>
                  </a:cxn>
                  <a:cxn ang="0">
                    <a:pos x="1144" y="1632"/>
                  </a:cxn>
                  <a:cxn ang="0">
                    <a:pos x="1384" y="2016"/>
                  </a:cxn>
                  <a:cxn ang="0">
                    <a:pos x="1336" y="2016"/>
                  </a:cxn>
                  <a:cxn ang="0">
                    <a:pos x="1096" y="1824"/>
                  </a:cxn>
                  <a:cxn ang="0">
                    <a:pos x="568" y="1296"/>
                  </a:cxn>
                  <a:cxn ang="0">
                    <a:pos x="88" y="576"/>
                  </a:cxn>
                  <a:cxn ang="0">
                    <a:pos x="40" y="192"/>
                  </a:cxn>
                  <a:cxn ang="0">
                    <a:pos x="184" y="48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/>
              </a:p>
            </p:txBody>
          </p:sp>
          <p:sp>
            <p:nvSpPr>
              <p:cNvPr id="28" name="Freeform 157"/>
              <p:cNvSpPr>
                <a:spLocks/>
              </p:cNvSpPr>
              <p:nvPr/>
            </p:nvSpPr>
            <p:spPr bwMode="hidden">
              <a:xfrm>
                <a:off x="604" y="3352"/>
                <a:ext cx="353" cy="868"/>
              </a:xfrm>
              <a:custGeom>
                <a:avLst/>
                <a:gdLst/>
                <a:ahLst/>
                <a:cxnLst>
                  <a:cxn ang="0">
                    <a:pos x="253" y="1432"/>
                  </a:cxn>
                  <a:cxn ang="0">
                    <a:pos x="82" y="881"/>
                  </a:cxn>
                  <a:cxn ang="0">
                    <a:pos x="12" y="296"/>
                  </a:cxn>
                  <a:cxn ang="0">
                    <a:pos x="156" y="56"/>
                  </a:cxn>
                  <a:cxn ang="0">
                    <a:pos x="444" y="56"/>
                  </a:cxn>
                  <a:cxn ang="0">
                    <a:pos x="636" y="392"/>
                  </a:cxn>
                  <a:cxn ang="0">
                    <a:pos x="876" y="1112"/>
                  </a:cxn>
                  <a:cxn ang="0">
                    <a:pos x="972" y="2024"/>
                  </a:cxn>
                  <a:cxn ang="0">
                    <a:pos x="924" y="2360"/>
                  </a:cxn>
                  <a:cxn ang="0">
                    <a:pos x="876" y="2312"/>
                  </a:cxn>
                  <a:cxn ang="0">
                    <a:pos x="828" y="1928"/>
                  </a:cxn>
                  <a:cxn ang="0">
                    <a:pos x="684" y="1304"/>
                  </a:cxn>
                  <a:cxn ang="0">
                    <a:pos x="396" y="488"/>
                  </a:cxn>
                  <a:cxn ang="0">
                    <a:pos x="300" y="344"/>
                  </a:cxn>
                  <a:cxn ang="0">
                    <a:pos x="300" y="440"/>
                  </a:cxn>
                  <a:cxn ang="0">
                    <a:pos x="540" y="1064"/>
                  </a:cxn>
                  <a:cxn ang="0">
                    <a:pos x="732" y="1784"/>
                  </a:cxn>
                  <a:cxn ang="0">
                    <a:pos x="780" y="2264"/>
                  </a:cxn>
                  <a:cxn ang="0">
                    <a:pos x="732" y="2312"/>
                  </a:cxn>
                  <a:cxn ang="0">
                    <a:pos x="496" y="1887"/>
                  </a:cxn>
                  <a:cxn ang="0">
                    <a:pos x="253" y="1432"/>
                  </a:cxn>
                </a:cxnLst>
                <a:rect l="0" t="0" r="r" b="b"/>
                <a:pathLst>
                  <a:path w="980" h="2408">
                    <a:moveTo>
                      <a:pt x="253" y="1432"/>
                    </a:moveTo>
                    <a:cubicBezTo>
                      <a:pt x="184" y="1264"/>
                      <a:pt x="122" y="1070"/>
                      <a:pt x="82" y="881"/>
                    </a:cubicBezTo>
                    <a:cubicBezTo>
                      <a:pt x="42" y="692"/>
                      <a:pt x="0" y="433"/>
                      <a:pt x="12" y="296"/>
                    </a:cubicBezTo>
                    <a:cubicBezTo>
                      <a:pt x="24" y="159"/>
                      <a:pt x="84" y="96"/>
                      <a:pt x="156" y="56"/>
                    </a:cubicBezTo>
                    <a:cubicBezTo>
                      <a:pt x="228" y="16"/>
                      <a:pt x="364" y="0"/>
                      <a:pt x="444" y="56"/>
                    </a:cubicBezTo>
                    <a:cubicBezTo>
                      <a:pt x="524" y="112"/>
                      <a:pt x="564" y="216"/>
                      <a:pt x="636" y="392"/>
                    </a:cubicBezTo>
                    <a:cubicBezTo>
                      <a:pt x="708" y="568"/>
                      <a:pt x="820" y="840"/>
                      <a:pt x="876" y="1112"/>
                    </a:cubicBezTo>
                    <a:cubicBezTo>
                      <a:pt x="932" y="1384"/>
                      <a:pt x="964" y="1816"/>
                      <a:pt x="972" y="2024"/>
                    </a:cubicBezTo>
                    <a:cubicBezTo>
                      <a:pt x="980" y="2232"/>
                      <a:pt x="940" y="2312"/>
                      <a:pt x="924" y="2360"/>
                    </a:cubicBezTo>
                    <a:cubicBezTo>
                      <a:pt x="908" y="2408"/>
                      <a:pt x="892" y="2384"/>
                      <a:pt x="876" y="2312"/>
                    </a:cubicBezTo>
                    <a:cubicBezTo>
                      <a:pt x="860" y="2240"/>
                      <a:pt x="860" y="2096"/>
                      <a:pt x="828" y="1928"/>
                    </a:cubicBezTo>
                    <a:cubicBezTo>
                      <a:pt x="796" y="1760"/>
                      <a:pt x="756" y="1544"/>
                      <a:pt x="684" y="1304"/>
                    </a:cubicBezTo>
                    <a:cubicBezTo>
                      <a:pt x="612" y="1064"/>
                      <a:pt x="460" y="648"/>
                      <a:pt x="396" y="488"/>
                    </a:cubicBezTo>
                    <a:cubicBezTo>
                      <a:pt x="332" y="328"/>
                      <a:pt x="316" y="352"/>
                      <a:pt x="300" y="344"/>
                    </a:cubicBezTo>
                    <a:cubicBezTo>
                      <a:pt x="284" y="336"/>
                      <a:pt x="260" y="320"/>
                      <a:pt x="300" y="440"/>
                    </a:cubicBezTo>
                    <a:cubicBezTo>
                      <a:pt x="340" y="560"/>
                      <a:pt x="468" y="840"/>
                      <a:pt x="540" y="1064"/>
                    </a:cubicBezTo>
                    <a:cubicBezTo>
                      <a:pt x="612" y="1288"/>
                      <a:pt x="692" y="1584"/>
                      <a:pt x="732" y="1784"/>
                    </a:cubicBezTo>
                    <a:cubicBezTo>
                      <a:pt x="772" y="1984"/>
                      <a:pt x="780" y="2176"/>
                      <a:pt x="780" y="2264"/>
                    </a:cubicBezTo>
                    <a:cubicBezTo>
                      <a:pt x="780" y="2352"/>
                      <a:pt x="779" y="2375"/>
                      <a:pt x="732" y="2312"/>
                    </a:cubicBezTo>
                    <a:cubicBezTo>
                      <a:pt x="685" y="2249"/>
                      <a:pt x="576" y="2034"/>
                      <a:pt x="496" y="1887"/>
                    </a:cubicBezTo>
                    <a:cubicBezTo>
                      <a:pt x="416" y="1740"/>
                      <a:pt x="304" y="1527"/>
                      <a:pt x="253" y="1432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/>
              </a:p>
            </p:txBody>
          </p:sp>
          <p:sp>
            <p:nvSpPr>
              <p:cNvPr id="29" name="Freeform 158"/>
              <p:cNvSpPr>
                <a:spLocks/>
              </p:cNvSpPr>
              <p:nvPr/>
            </p:nvSpPr>
            <p:spPr bwMode="hidden">
              <a:xfrm>
                <a:off x="721" y="2948"/>
                <a:ext cx="729" cy="248"/>
              </a:xfrm>
              <a:custGeom>
                <a:avLst/>
                <a:gdLst/>
                <a:ahLst/>
                <a:cxnLst>
                  <a:cxn ang="0">
                    <a:pos x="96" y="464"/>
                  </a:cxn>
                  <a:cxn ang="0">
                    <a:pos x="48" y="368"/>
                  </a:cxn>
                  <a:cxn ang="0">
                    <a:pos x="96" y="224"/>
                  </a:cxn>
                  <a:cxn ang="0">
                    <a:pos x="384" y="32"/>
                  </a:cxn>
                  <a:cxn ang="0">
                    <a:pos x="960" y="32"/>
                  </a:cxn>
                  <a:cxn ang="0">
                    <a:pos x="1584" y="224"/>
                  </a:cxn>
                  <a:cxn ang="0">
                    <a:pos x="1920" y="416"/>
                  </a:cxn>
                  <a:cxn ang="0">
                    <a:pos x="2004" y="544"/>
                  </a:cxn>
                  <a:cxn ang="0">
                    <a:pos x="1824" y="560"/>
                  </a:cxn>
                  <a:cxn ang="0">
                    <a:pos x="1488" y="464"/>
                  </a:cxn>
                  <a:cxn ang="0">
                    <a:pos x="960" y="320"/>
                  </a:cxn>
                  <a:cxn ang="0">
                    <a:pos x="480" y="320"/>
                  </a:cxn>
                  <a:cxn ang="0">
                    <a:pos x="336" y="368"/>
                  </a:cxn>
                  <a:cxn ang="0">
                    <a:pos x="336" y="416"/>
                  </a:cxn>
                  <a:cxn ang="0">
                    <a:pos x="528" y="368"/>
                  </a:cxn>
                  <a:cxn ang="0">
                    <a:pos x="960" y="368"/>
                  </a:cxn>
                  <a:cxn ang="0">
                    <a:pos x="1584" y="560"/>
                  </a:cxn>
                  <a:cxn ang="0">
                    <a:pos x="1632" y="608"/>
                  </a:cxn>
                  <a:cxn ang="0">
                    <a:pos x="1392" y="656"/>
                  </a:cxn>
                  <a:cxn ang="0">
                    <a:pos x="624" y="656"/>
                  </a:cxn>
                  <a:cxn ang="0">
                    <a:pos x="96" y="464"/>
                  </a:cxn>
                </a:cxnLst>
                <a:rect l="0" t="0" r="r" b="b"/>
                <a:pathLst>
                  <a:path w="2020" h="688">
                    <a:moveTo>
                      <a:pt x="96" y="464"/>
                    </a:moveTo>
                    <a:cubicBezTo>
                      <a:pt x="0" y="416"/>
                      <a:pt x="48" y="408"/>
                      <a:pt x="48" y="368"/>
                    </a:cubicBezTo>
                    <a:cubicBezTo>
                      <a:pt x="48" y="328"/>
                      <a:pt x="40" y="280"/>
                      <a:pt x="96" y="224"/>
                    </a:cubicBezTo>
                    <a:cubicBezTo>
                      <a:pt x="152" y="168"/>
                      <a:pt x="240" y="64"/>
                      <a:pt x="384" y="32"/>
                    </a:cubicBezTo>
                    <a:cubicBezTo>
                      <a:pt x="528" y="0"/>
                      <a:pt x="760" y="0"/>
                      <a:pt x="960" y="32"/>
                    </a:cubicBezTo>
                    <a:cubicBezTo>
                      <a:pt x="1160" y="64"/>
                      <a:pt x="1424" y="160"/>
                      <a:pt x="1584" y="224"/>
                    </a:cubicBezTo>
                    <a:cubicBezTo>
                      <a:pt x="1744" y="288"/>
                      <a:pt x="1850" y="363"/>
                      <a:pt x="1920" y="416"/>
                    </a:cubicBezTo>
                    <a:cubicBezTo>
                      <a:pt x="1990" y="469"/>
                      <a:pt x="2020" y="520"/>
                      <a:pt x="2004" y="544"/>
                    </a:cubicBezTo>
                    <a:cubicBezTo>
                      <a:pt x="1988" y="568"/>
                      <a:pt x="1910" y="573"/>
                      <a:pt x="1824" y="560"/>
                    </a:cubicBezTo>
                    <a:cubicBezTo>
                      <a:pt x="1738" y="547"/>
                      <a:pt x="1632" y="504"/>
                      <a:pt x="1488" y="464"/>
                    </a:cubicBezTo>
                    <a:cubicBezTo>
                      <a:pt x="1344" y="424"/>
                      <a:pt x="1128" y="344"/>
                      <a:pt x="960" y="320"/>
                    </a:cubicBezTo>
                    <a:cubicBezTo>
                      <a:pt x="792" y="296"/>
                      <a:pt x="584" y="312"/>
                      <a:pt x="480" y="320"/>
                    </a:cubicBezTo>
                    <a:cubicBezTo>
                      <a:pt x="376" y="328"/>
                      <a:pt x="360" y="352"/>
                      <a:pt x="336" y="368"/>
                    </a:cubicBezTo>
                    <a:cubicBezTo>
                      <a:pt x="312" y="384"/>
                      <a:pt x="304" y="416"/>
                      <a:pt x="336" y="416"/>
                    </a:cubicBezTo>
                    <a:cubicBezTo>
                      <a:pt x="368" y="416"/>
                      <a:pt x="424" y="376"/>
                      <a:pt x="528" y="368"/>
                    </a:cubicBezTo>
                    <a:cubicBezTo>
                      <a:pt x="632" y="360"/>
                      <a:pt x="784" y="336"/>
                      <a:pt x="960" y="368"/>
                    </a:cubicBezTo>
                    <a:cubicBezTo>
                      <a:pt x="1136" y="400"/>
                      <a:pt x="1472" y="520"/>
                      <a:pt x="1584" y="560"/>
                    </a:cubicBezTo>
                    <a:cubicBezTo>
                      <a:pt x="1696" y="600"/>
                      <a:pt x="1664" y="592"/>
                      <a:pt x="1632" y="608"/>
                    </a:cubicBezTo>
                    <a:cubicBezTo>
                      <a:pt x="1600" y="624"/>
                      <a:pt x="1560" y="648"/>
                      <a:pt x="1392" y="656"/>
                    </a:cubicBezTo>
                    <a:cubicBezTo>
                      <a:pt x="1224" y="664"/>
                      <a:pt x="840" y="688"/>
                      <a:pt x="624" y="656"/>
                    </a:cubicBezTo>
                    <a:cubicBezTo>
                      <a:pt x="408" y="624"/>
                      <a:pt x="192" y="512"/>
                      <a:pt x="96" y="464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/>
              </a:p>
            </p:txBody>
          </p:sp>
          <p:sp>
            <p:nvSpPr>
              <p:cNvPr id="30" name="Freeform 159"/>
              <p:cNvSpPr>
                <a:spLocks/>
              </p:cNvSpPr>
              <p:nvPr/>
            </p:nvSpPr>
            <p:spPr bwMode="hidden">
              <a:xfrm>
                <a:off x="0" y="3278"/>
                <a:ext cx="537" cy="619"/>
              </a:xfrm>
              <a:custGeom>
                <a:avLst/>
                <a:gdLst/>
                <a:ahLst/>
                <a:cxnLst>
                  <a:cxn ang="0">
                    <a:pos x="497" y="43"/>
                  </a:cxn>
                  <a:cxn ang="0">
                    <a:pos x="315" y="58"/>
                  </a:cxn>
                  <a:cxn ang="0">
                    <a:pos x="0" y="388"/>
                  </a:cxn>
                  <a:cxn ang="0">
                    <a:pos x="3" y="520"/>
                  </a:cxn>
                  <a:cxn ang="0">
                    <a:pos x="119" y="387"/>
                  </a:cxn>
                  <a:cxn ang="0">
                    <a:pos x="302" y="197"/>
                  </a:cxn>
                  <a:cxn ang="0">
                    <a:pos x="447" y="104"/>
                  </a:cxn>
                  <a:cxn ang="0">
                    <a:pos x="460" y="124"/>
                  </a:cxn>
                  <a:cxn ang="0">
                    <a:pos x="357" y="191"/>
                  </a:cxn>
                  <a:cxn ang="0">
                    <a:pos x="221" y="322"/>
                  </a:cxn>
                  <a:cxn ang="0">
                    <a:pos x="0" y="562"/>
                  </a:cxn>
                  <a:cxn ang="0">
                    <a:pos x="0" y="619"/>
                  </a:cxn>
                  <a:cxn ang="0">
                    <a:pos x="264" y="455"/>
                  </a:cxn>
                  <a:cxn ang="0">
                    <a:pos x="488" y="238"/>
                  </a:cxn>
                  <a:cxn ang="0">
                    <a:pos x="536" y="106"/>
                  </a:cxn>
                  <a:cxn ang="0">
                    <a:pos x="497" y="43"/>
                  </a:cxn>
                </a:cxnLst>
                <a:rect l="0" t="0" r="r" b="b"/>
                <a:pathLst>
                  <a:path w="537" h="619">
                    <a:moveTo>
                      <a:pt x="497" y="43"/>
                    </a:moveTo>
                    <a:cubicBezTo>
                      <a:pt x="459" y="35"/>
                      <a:pt x="398" y="0"/>
                      <a:pt x="315" y="58"/>
                    </a:cubicBezTo>
                    <a:cubicBezTo>
                      <a:pt x="232" y="116"/>
                      <a:pt x="52" y="311"/>
                      <a:pt x="0" y="388"/>
                    </a:cubicBezTo>
                    <a:lnTo>
                      <a:pt x="3" y="520"/>
                    </a:lnTo>
                    <a:cubicBezTo>
                      <a:pt x="23" y="520"/>
                      <a:pt x="69" y="441"/>
                      <a:pt x="119" y="387"/>
                    </a:cubicBezTo>
                    <a:cubicBezTo>
                      <a:pt x="169" y="333"/>
                      <a:pt x="248" y="243"/>
                      <a:pt x="302" y="197"/>
                    </a:cubicBezTo>
                    <a:cubicBezTo>
                      <a:pt x="357" y="150"/>
                      <a:pt x="421" y="116"/>
                      <a:pt x="447" y="104"/>
                    </a:cubicBezTo>
                    <a:cubicBezTo>
                      <a:pt x="473" y="92"/>
                      <a:pt x="476" y="110"/>
                      <a:pt x="460" y="124"/>
                    </a:cubicBezTo>
                    <a:cubicBezTo>
                      <a:pt x="446" y="140"/>
                      <a:pt x="396" y="158"/>
                      <a:pt x="357" y="191"/>
                    </a:cubicBezTo>
                    <a:cubicBezTo>
                      <a:pt x="317" y="224"/>
                      <a:pt x="280" y="260"/>
                      <a:pt x="221" y="322"/>
                    </a:cubicBezTo>
                    <a:cubicBezTo>
                      <a:pt x="162" y="384"/>
                      <a:pt x="37" y="513"/>
                      <a:pt x="0" y="562"/>
                    </a:cubicBezTo>
                    <a:lnTo>
                      <a:pt x="0" y="619"/>
                    </a:lnTo>
                    <a:cubicBezTo>
                      <a:pt x="44" y="601"/>
                      <a:pt x="183" y="518"/>
                      <a:pt x="264" y="455"/>
                    </a:cubicBezTo>
                    <a:cubicBezTo>
                      <a:pt x="345" y="392"/>
                      <a:pt x="443" y="296"/>
                      <a:pt x="488" y="238"/>
                    </a:cubicBezTo>
                    <a:cubicBezTo>
                      <a:pt x="534" y="180"/>
                      <a:pt x="534" y="138"/>
                      <a:pt x="536" y="106"/>
                    </a:cubicBezTo>
                    <a:cubicBezTo>
                      <a:pt x="537" y="74"/>
                      <a:pt x="533" y="51"/>
                      <a:pt x="497" y="43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/>
              </a:p>
            </p:txBody>
          </p:sp>
          <p:sp>
            <p:nvSpPr>
              <p:cNvPr id="31" name="Freeform 160"/>
              <p:cNvSpPr>
                <a:spLocks/>
              </p:cNvSpPr>
              <p:nvPr/>
            </p:nvSpPr>
            <p:spPr bwMode="hidden">
              <a:xfrm>
                <a:off x="0" y="3063"/>
                <a:ext cx="506" cy="242"/>
              </a:xfrm>
              <a:custGeom>
                <a:avLst/>
                <a:gdLst/>
                <a:ahLst/>
                <a:cxnLst>
                  <a:cxn ang="0">
                    <a:pos x="469" y="200"/>
                  </a:cxn>
                  <a:cxn ang="0">
                    <a:pos x="492" y="168"/>
                  </a:cxn>
                  <a:cxn ang="0">
                    <a:pos x="481" y="114"/>
                  </a:cxn>
                  <a:cxn ang="0">
                    <a:pos x="389" y="31"/>
                  </a:cxn>
                  <a:cxn ang="0">
                    <a:pos x="184" y="1"/>
                  </a:cxn>
                  <a:cxn ang="0">
                    <a:pos x="3" y="24"/>
                  </a:cxn>
                  <a:cxn ang="0">
                    <a:pos x="0" y="114"/>
                  </a:cxn>
                  <a:cxn ang="0">
                    <a:pos x="169" y="103"/>
                  </a:cxn>
                  <a:cxn ang="0">
                    <a:pos x="340" y="129"/>
                  </a:cxn>
                  <a:cxn ang="0">
                    <a:pos x="389" y="153"/>
                  </a:cxn>
                  <a:cxn ang="0">
                    <a:pos x="386" y="170"/>
                  </a:cxn>
                  <a:cxn ang="0">
                    <a:pos x="319" y="143"/>
                  </a:cxn>
                  <a:cxn ang="0">
                    <a:pos x="166" y="120"/>
                  </a:cxn>
                  <a:cxn ang="0">
                    <a:pos x="3" y="144"/>
                  </a:cxn>
                  <a:cxn ang="0">
                    <a:pos x="6" y="204"/>
                  </a:cxn>
                  <a:cxn ang="0">
                    <a:pos x="271" y="241"/>
                  </a:cxn>
                  <a:cxn ang="0">
                    <a:pos x="469" y="200"/>
                  </a:cxn>
                </a:cxnLst>
                <a:rect l="0" t="0" r="r" b="b"/>
                <a:pathLst>
                  <a:path w="506" h="242">
                    <a:moveTo>
                      <a:pt x="469" y="200"/>
                    </a:moveTo>
                    <a:cubicBezTo>
                      <a:pt x="506" y="188"/>
                      <a:pt x="490" y="182"/>
                      <a:pt x="492" y="168"/>
                    </a:cubicBezTo>
                    <a:cubicBezTo>
                      <a:pt x="494" y="155"/>
                      <a:pt x="499" y="138"/>
                      <a:pt x="481" y="114"/>
                    </a:cubicBezTo>
                    <a:cubicBezTo>
                      <a:pt x="465" y="92"/>
                      <a:pt x="438" y="50"/>
                      <a:pt x="389" y="31"/>
                    </a:cubicBezTo>
                    <a:cubicBezTo>
                      <a:pt x="339" y="12"/>
                      <a:pt x="248" y="2"/>
                      <a:pt x="184" y="1"/>
                    </a:cubicBezTo>
                    <a:cubicBezTo>
                      <a:pt x="120" y="0"/>
                      <a:pt x="34" y="5"/>
                      <a:pt x="3" y="24"/>
                    </a:cubicBezTo>
                    <a:lnTo>
                      <a:pt x="0" y="114"/>
                    </a:lnTo>
                    <a:cubicBezTo>
                      <a:pt x="28" y="127"/>
                      <a:pt x="112" y="101"/>
                      <a:pt x="169" y="103"/>
                    </a:cubicBezTo>
                    <a:cubicBezTo>
                      <a:pt x="226" y="105"/>
                      <a:pt x="303" y="120"/>
                      <a:pt x="340" y="129"/>
                    </a:cubicBezTo>
                    <a:cubicBezTo>
                      <a:pt x="376" y="137"/>
                      <a:pt x="381" y="146"/>
                      <a:pt x="389" y="153"/>
                    </a:cubicBezTo>
                    <a:cubicBezTo>
                      <a:pt x="396" y="160"/>
                      <a:pt x="397" y="172"/>
                      <a:pt x="386" y="170"/>
                    </a:cubicBezTo>
                    <a:cubicBezTo>
                      <a:pt x="374" y="168"/>
                      <a:pt x="357" y="151"/>
                      <a:pt x="319" y="143"/>
                    </a:cubicBezTo>
                    <a:cubicBezTo>
                      <a:pt x="283" y="135"/>
                      <a:pt x="219" y="120"/>
                      <a:pt x="166" y="120"/>
                    </a:cubicBezTo>
                    <a:cubicBezTo>
                      <a:pt x="113" y="120"/>
                      <a:pt x="30" y="130"/>
                      <a:pt x="3" y="144"/>
                    </a:cubicBezTo>
                    <a:lnTo>
                      <a:pt x="6" y="204"/>
                    </a:lnTo>
                    <a:cubicBezTo>
                      <a:pt x="51" y="220"/>
                      <a:pt x="194" y="242"/>
                      <a:pt x="271" y="241"/>
                    </a:cubicBezTo>
                    <a:cubicBezTo>
                      <a:pt x="348" y="240"/>
                      <a:pt x="433" y="212"/>
                      <a:pt x="469" y="200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/>
              </a:p>
            </p:txBody>
          </p:sp>
          <p:sp>
            <p:nvSpPr>
              <p:cNvPr id="32" name="Freeform 161"/>
              <p:cNvSpPr>
                <a:spLocks/>
              </p:cNvSpPr>
              <p:nvPr/>
            </p:nvSpPr>
            <p:spPr bwMode="hidden">
              <a:xfrm rot="-744944">
                <a:off x="811" y="22"/>
                <a:ext cx="527" cy="756"/>
              </a:xfrm>
              <a:custGeom>
                <a:avLst/>
                <a:gdLst/>
                <a:ahLst/>
                <a:cxnLst>
                  <a:cxn ang="0">
                    <a:pos x="184" y="48"/>
                  </a:cxn>
                  <a:cxn ang="0">
                    <a:pos x="664" y="192"/>
                  </a:cxn>
                  <a:cxn ang="0">
                    <a:pos x="1288" y="1200"/>
                  </a:cxn>
                  <a:cxn ang="0">
                    <a:pos x="1432" y="1968"/>
                  </a:cxn>
                  <a:cxn ang="0">
                    <a:pos x="1384" y="1920"/>
                  </a:cxn>
                  <a:cxn ang="0">
                    <a:pos x="1000" y="1200"/>
                  </a:cxn>
                  <a:cxn ang="0">
                    <a:pos x="616" y="576"/>
                  </a:cxn>
                  <a:cxn ang="0">
                    <a:pos x="280" y="240"/>
                  </a:cxn>
                  <a:cxn ang="0">
                    <a:pos x="232" y="288"/>
                  </a:cxn>
                  <a:cxn ang="0">
                    <a:pos x="472" y="528"/>
                  </a:cxn>
                  <a:cxn ang="0">
                    <a:pos x="760" y="960"/>
                  </a:cxn>
                  <a:cxn ang="0">
                    <a:pos x="1144" y="1632"/>
                  </a:cxn>
                  <a:cxn ang="0">
                    <a:pos x="1384" y="2016"/>
                  </a:cxn>
                  <a:cxn ang="0">
                    <a:pos x="1336" y="2016"/>
                  </a:cxn>
                  <a:cxn ang="0">
                    <a:pos x="1096" y="1824"/>
                  </a:cxn>
                  <a:cxn ang="0">
                    <a:pos x="568" y="1296"/>
                  </a:cxn>
                  <a:cxn ang="0">
                    <a:pos x="88" y="576"/>
                  </a:cxn>
                  <a:cxn ang="0">
                    <a:pos x="40" y="192"/>
                  </a:cxn>
                  <a:cxn ang="0">
                    <a:pos x="184" y="48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/>
              </a:p>
            </p:txBody>
          </p:sp>
          <p:sp>
            <p:nvSpPr>
              <p:cNvPr id="33" name="Freeform 162"/>
              <p:cNvSpPr>
                <a:spLocks/>
              </p:cNvSpPr>
              <p:nvPr/>
            </p:nvSpPr>
            <p:spPr bwMode="hidden">
              <a:xfrm>
                <a:off x="597" y="233"/>
                <a:ext cx="353" cy="868"/>
              </a:xfrm>
              <a:custGeom>
                <a:avLst/>
                <a:gdLst/>
                <a:ahLst/>
                <a:cxnLst>
                  <a:cxn ang="0">
                    <a:pos x="253" y="1432"/>
                  </a:cxn>
                  <a:cxn ang="0">
                    <a:pos x="82" y="881"/>
                  </a:cxn>
                  <a:cxn ang="0">
                    <a:pos x="12" y="296"/>
                  </a:cxn>
                  <a:cxn ang="0">
                    <a:pos x="156" y="56"/>
                  </a:cxn>
                  <a:cxn ang="0">
                    <a:pos x="444" y="56"/>
                  </a:cxn>
                  <a:cxn ang="0">
                    <a:pos x="636" y="392"/>
                  </a:cxn>
                  <a:cxn ang="0">
                    <a:pos x="876" y="1112"/>
                  </a:cxn>
                  <a:cxn ang="0">
                    <a:pos x="972" y="2024"/>
                  </a:cxn>
                  <a:cxn ang="0">
                    <a:pos x="924" y="2360"/>
                  </a:cxn>
                  <a:cxn ang="0">
                    <a:pos x="876" y="2312"/>
                  </a:cxn>
                  <a:cxn ang="0">
                    <a:pos x="828" y="1928"/>
                  </a:cxn>
                  <a:cxn ang="0">
                    <a:pos x="684" y="1304"/>
                  </a:cxn>
                  <a:cxn ang="0">
                    <a:pos x="396" y="488"/>
                  </a:cxn>
                  <a:cxn ang="0">
                    <a:pos x="300" y="344"/>
                  </a:cxn>
                  <a:cxn ang="0">
                    <a:pos x="300" y="440"/>
                  </a:cxn>
                  <a:cxn ang="0">
                    <a:pos x="540" y="1064"/>
                  </a:cxn>
                  <a:cxn ang="0">
                    <a:pos x="732" y="1784"/>
                  </a:cxn>
                  <a:cxn ang="0">
                    <a:pos x="780" y="2264"/>
                  </a:cxn>
                  <a:cxn ang="0">
                    <a:pos x="732" y="2312"/>
                  </a:cxn>
                  <a:cxn ang="0">
                    <a:pos x="496" y="1887"/>
                  </a:cxn>
                  <a:cxn ang="0">
                    <a:pos x="253" y="1432"/>
                  </a:cxn>
                </a:cxnLst>
                <a:rect l="0" t="0" r="r" b="b"/>
                <a:pathLst>
                  <a:path w="980" h="2408">
                    <a:moveTo>
                      <a:pt x="253" y="1432"/>
                    </a:moveTo>
                    <a:cubicBezTo>
                      <a:pt x="184" y="1264"/>
                      <a:pt x="122" y="1070"/>
                      <a:pt x="82" y="881"/>
                    </a:cubicBezTo>
                    <a:cubicBezTo>
                      <a:pt x="42" y="692"/>
                      <a:pt x="0" y="433"/>
                      <a:pt x="12" y="296"/>
                    </a:cubicBezTo>
                    <a:cubicBezTo>
                      <a:pt x="24" y="159"/>
                      <a:pt x="84" y="96"/>
                      <a:pt x="156" y="56"/>
                    </a:cubicBezTo>
                    <a:cubicBezTo>
                      <a:pt x="228" y="16"/>
                      <a:pt x="364" y="0"/>
                      <a:pt x="444" y="56"/>
                    </a:cubicBezTo>
                    <a:cubicBezTo>
                      <a:pt x="524" y="112"/>
                      <a:pt x="564" y="216"/>
                      <a:pt x="636" y="392"/>
                    </a:cubicBezTo>
                    <a:cubicBezTo>
                      <a:pt x="708" y="568"/>
                      <a:pt x="820" y="840"/>
                      <a:pt x="876" y="1112"/>
                    </a:cubicBezTo>
                    <a:cubicBezTo>
                      <a:pt x="932" y="1384"/>
                      <a:pt x="964" y="1816"/>
                      <a:pt x="972" y="2024"/>
                    </a:cubicBezTo>
                    <a:cubicBezTo>
                      <a:pt x="980" y="2232"/>
                      <a:pt x="940" y="2312"/>
                      <a:pt x="924" y="2360"/>
                    </a:cubicBezTo>
                    <a:cubicBezTo>
                      <a:pt x="908" y="2408"/>
                      <a:pt x="892" y="2384"/>
                      <a:pt x="876" y="2312"/>
                    </a:cubicBezTo>
                    <a:cubicBezTo>
                      <a:pt x="860" y="2240"/>
                      <a:pt x="860" y="2096"/>
                      <a:pt x="828" y="1928"/>
                    </a:cubicBezTo>
                    <a:cubicBezTo>
                      <a:pt x="796" y="1760"/>
                      <a:pt x="756" y="1544"/>
                      <a:pt x="684" y="1304"/>
                    </a:cubicBezTo>
                    <a:cubicBezTo>
                      <a:pt x="612" y="1064"/>
                      <a:pt x="460" y="648"/>
                      <a:pt x="396" y="488"/>
                    </a:cubicBezTo>
                    <a:cubicBezTo>
                      <a:pt x="332" y="328"/>
                      <a:pt x="316" y="352"/>
                      <a:pt x="300" y="344"/>
                    </a:cubicBezTo>
                    <a:cubicBezTo>
                      <a:pt x="284" y="336"/>
                      <a:pt x="260" y="320"/>
                      <a:pt x="300" y="440"/>
                    </a:cubicBezTo>
                    <a:cubicBezTo>
                      <a:pt x="340" y="560"/>
                      <a:pt x="468" y="840"/>
                      <a:pt x="540" y="1064"/>
                    </a:cubicBezTo>
                    <a:cubicBezTo>
                      <a:pt x="612" y="1288"/>
                      <a:pt x="692" y="1584"/>
                      <a:pt x="732" y="1784"/>
                    </a:cubicBezTo>
                    <a:cubicBezTo>
                      <a:pt x="772" y="1984"/>
                      <a:pt x="780" y="2176"/>
                      <a:pt x="780" y="2264"/>
                    </a:cubicBezTo>
                    <a:cubicBezTo>
                      <a:pt x="780" y="2352"/>
                      <a:pt x="779" y="2375"/>
                      <a:pt x="732" y="2312"/>
                    </a:cubicBezTo>
                    <a:cubicBezTo>
                      <a:pt x="685" y="2249"/>
                      <a:pt x="576" y="2034"/>
                      <a:pt x="496" y="1887"/>
                    </a:cubicBezTo>
                    <a:cubicBezTo>
                      <a:pt x="416" y="1740"/>
                      <a:pt x="304" y="1527"/>
                      <a:pt x="253" y="1432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/>
              </a:p>
            </p:txBody>
          </p:sp>
          <p:sp>
            <p:nvSpPr>
              <p:cNvPr id="34" name="Freeform 163"/>
              <p:cNvSpPr>
                <a:spLocks/>
              </p:cNvSpPr>
              <p:nvPr/>
            </p:nvSpPr>
            <p:spPr bwMode="hidden">
              <a:xfrm>
                <a:off x="667" y="0"/>
                <a:ext cx="880" cy="76"/>
              </a:xfrm>
              <a:custGeom>
                <a:avLst/>
                <a:gdLst/>
                <a:ahLst/>
                <a:cxnLst>
                  <a:cxn ang="0">
                    <a:pos x="83" y="0"/>
                  </a:cxn>
                  <a:cxn ang="0">
                    <a:pos x="776" y="0"/>
                  </a:cxn>
                  <a:cxn ang="0">
                    <a:pos x="705" y="31"/>
                  </a:cxn>
                  <a:cxn ang="0">
                    <a:pos x="619" y="31"/>
                  </a:cxn>
                  <a:cxn ang="0">
                    <a:pos x="636" y="48"/>
                  </a:cxn>
                  <a:cxn ang="0">
                    <a:pos x="549" y="65"/>
                  </a:cxn>
                  <a:cxn ang="0">
                    <a:pos x="272" y="65"/>
                  </a:cxn>
                  <a:cxn ang="0">
                    <a:pos x="83" y="0"/>
                  </a:cxn>
                </a:cxnLst>
                <a:rect l="0" t="0" r="r" b="b"/>
                <a:pathLst>
                  <a:path w="880" h="76">
                    <a:moveTo>
                      <a:pt x="83" y="0"/>
                    </a:moveTo>
                    <a:lnTo>
                      <a:pt x="776" y="0"/>
                    </a:lnTo>
                    <a:cubicBezTo>
                      <a:pt x="880" y="5"/>
                      <a:pt x="731" y="26"/>
                      <a:pt x="705" y="31"/>
                    </a:cubicBezTo>
                    <a:cubicBezTo>
                      <a:pt x="679" y="36"/>
                      <a:pt x="630" y="28"/>
                      <a:pt x="619" y="31"/>
                    </a:cubicBezTo>
                    <a:cubicBezTo>
                      <a:pt x="608" y="34"/>
                      <a:pt x="648" y="42"/>
                      <a:pt x="636" y="48"/>
                    </a:cubicBezTo>
                    <a:cubicBezTo>
                      <a:pt x="624" y="54"/>
                      <a:pt x="610" y="63"/>
                      <a:pt x="549" y="65"/>
                    </a:cubicBezTo>
                    <a:cubicBezTo>
                      <a:pt x="489" y="68"/>
                      <a:pt x="350" y="76"/>
                      <a:pt x="272" y="65"/>
                    </a:cubicBezTo>
                    <a:cubicBezTo>
                      <a:pt x="194" y="54"/>
                      <a:pt x="0" y="7"/>
                      <a:pt x="83" y="0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/>
              </a:p>
            </p:txBody>
          </p:sp>
          <p:sp>
            <p:nvSpPr>
              <p:cNvPr id="35" name="Freeform 164"/>
              <p:cNvSpPr>
                <a:spLocks/>
              </p:cNvSpPr>
              <p:nvPr/>
            </p:nvSpPr>
            <p:spPr bwMode="hidden">
              <a:xfrm>
                <a:off x="-14" y="161"/>
                <a:ext cx="544" cy="634"/>
              </a:xfrm>
              <a:custGeom>
                <a:avLst/>
                <a:gdLst/>
                <a:ahLst/>
                <a:cxnLst>
                  <a:cxn ang="0">
                    <a:pos x="504" y="41"/>
                  </a:cxn>
                  <a:cxn ang="0">
                    <a:pos x="322" y="56"/>
                  </a:cxn>
                  <a:cxn ang="0">
                    <a:pos x="17" y="379"/>
                  </a:cxn>
                  <a:cxn ang="0">
                    <a:pos x="14" y="520"/>
                  </a:cxn>
                  <a:cxn ang="0">
                    <a:pos x="126" y="385"/>
                  </a:cxn>
                  <a:cxn ang="0">
                    <a:pos x="309" y="195"/>
                  </a:cxn>
                  <a:cxn ang="0">
                    <a:pos x="454" y="102"/>
                  </a:cxn>
                  <a:cxn ang="0">
                    <a:pos x="467" y="122"/>
                  </a:cxn>
                  <a:cxn ang="0">
                    <a:pos x="364" y="189"/>
                  </a:cxn>
                  <a:cxn ang="0">
                    <a:pos x="228" y="320"/>
                  </a:cxn>
                  <a:cxn ang="0">
                    <a:pos x="41" y="527"/>
                  </a:cxn>
                  <a:cxn ang="0">
                    <a:pos x="17" y="559"/>
                  </a:cxn>
                  <a:cxn ang="0">
                    <a:pos x="14" y="628"/>
                  </a:cxn>
                  <a:cxn ang="0">
                    <a:pos x="43" y="598"/>
                  </a:cxn>
                  <a:cxn ang="0">
                    <a:pos x="271" y="453"/>
                  </a:cxn>
                  <a:cxn ang="0">
                    <a:pos x="495" y="236"/>
                  </a:cxn>
                  <a:cxn ang="0">
                    <a:pos x="543" y="104"/>
                  </a:cxn>
                  <a:cxn ang="0">
                    <a:pos x="504" y="41"/>
                  </a:cxn>
                </a:cxnLst>
                <a:rect l="0" t="0" r="r" b="b"/>
                <a:pathLst>
                  <a:path w="544" h="634">
                    <a:moveTo>
                      <a:pt x="504" y="41"/>
                    </a:moveTo>
                    <a:cubicBezTo>
                      <a:pt x="466" y="33"/>
                      <a:pt x="403" y="0"/>
                      <a:pt x="322" y="56"/>
                    </a:cubicBezTo>
                    <a:cubicBezTo>
                      <a:pt x="241" y="112"/>
                      <a:pt x="68" y="302"/>
                      <a:pt x="17" y="379"/>
                    </a:cubicBezTo>
                    <a:lnTo>
                      <a:pt x="14" y="520"/>
                    </a:lnTo>
                    <a:cubicBezTo>
                      <a:pt x="32" y="521"/>
                      <a:pt x="77" y="439"/>
                      <a:pt x="126" y="385"/>
                    </a:cubicBezTo>
                    <a:cubicBezTo>
                      <a:pt x="175" y="331"/>
                      <a:pt x="255" y="241"/>
                      <a:pt x="309" y="195"/>
                    </a:cubicBezTo>
                    <a:cubicBezTo>
                      <a:pt x="364" y="148"/>
                      <a:pt x="428" y="114"/>
                      <a:pt x="454" y="102"/>
                    </a:cubicBezTo>
                    <a:cubicBezTo>
                      <a:pt x="480" y="90"/>
                      <a:pt x="483" y="108"/>
                      <a:pt x="467" y="122"/>
                    </a:cubicBezTo>
                    <a:cubicBezTo>
                      <a:pt x="453" y="138"/>
                      <a:pt x="403" y="156"/>
                      <a:pt x="364" y="189"/>
                    </a:cubicBezTo>
                    <a:cubicBezTo>
                      <a:pt x="324" y="222"/>
                      <a:pt x="283" y="263"/>
                      <a:pt x="228" y="320"/>
                    </a:cubicBezTo>
                    <a:cubicBezTo>
                      <a:pt x="175" y="375"/>
                      <a:pt x="76" y="487"/>
                      <a:pt x="41" y="527"/>
                    </a:cubicBezTo>
                    <a:cubicBezTo>
                      <a:pt x="6" y="567"/>
                      <a:pt x="21" y="542"/>
                      <a:pt x="17" y="559"/>
                    </a:cubicBezTo>
                    <a:cubicBezTo>
                      <a:pt x="13" y="576"/>
                      <a:pt x="10" y="622"/>
                      <a:pt x="14" y="628"/>
                    </a:cubicBezTo>
                    <a:cubicBezTo>
                      <a:pt x="18" y="634"/>
                      <a:pt x="0" y="627"/>
                      <a:pt x="43" y="598"/>
                    </a:cubicBezTo>
                    <a:cubicBezTo>
                      <a:pt x="86" y="569"/>
                      <a:pt x="195" y="514"/>
                      <a:pt x="271" y="453"/>
                    </a:cubicBezTo>
                    <a:cubicBezTo>
                      <a:pt x="345" y="392"/>
                      <a:pt x="450" y="294"/>
                      <a:pt x="495" y="236"/>
                    </a:cubicBezTo>
                    <a:cubicBezTo>
                      <a:pt x="541" y="178"/>
                      <a:pt x="541" y="136"/>
                      <a:pt x="543" y="104"/>
                    </a:cubicBezTo>
                    <a:cubicBezTo>
                      <a:pt x="544" y="72"/>
                      <a:pt x="540" y="49"/>
                      <a:pt x="504" y="41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/>
              </a:p>
            </p:txBody>
          </p:sp>
          <p:sp>
            <p:nvSpPr>
              <p:cNvPr id="36" name="Freeform 165"/>
              <p:cNvSpPr>
                <a:spLocks/>
              </p:cNvSpPr>
              <p:nvPr/>
            </p:nvSpPr>
            <p:spPr bwMode="hidden">
              <a:xfrm>
                <a:off x="0" y="0"/>
                <a:ext cx="499" cy="186"/>
              </a:xfrm>
              <a:custGeom>
                <a:avLst/>
                <a:gdLst/>
                <a:ahLst/>
                <a:cxnLst>
                  <a:cxn ang="0">
                    <a:pos x="462" y="144"/>
                  </a:cxn>
                  <a:cxn ang="0">
                    <a:pos x="485" y="112"/>
                  </a:cxn>
                  <a:cxn ang="0">
                    <a:pos x="474" y="58"/>
                  </a:cxn>
                  <a:cxn ang="0">
                    <a:pos x="411" y="3"/>
                  </a:cxn>
                  <a:cxn ang="0">
                    <a:pos x="0" y="0"/>
                  </a:cxn>
                  <a:cxn ang="0">
                    <a:pos x="3" y="60"/>
                  </a:cxn>
                  <a:cxn ang="0">
                    <a:pos x="162" y="47"/>
                  </a:cxn>
                  <a:cxn ang="0">
                    <a:pos x="333" y="73"/>
                  </a:cxn>
                  <a:cxn ang="0">
                    <a:pos x="382" y="97"/>
                  </a:cxn>
                  <a:cxn ang="0">
                    <a:pos x="379" y="114"/>
                  </a:cxn>
                  <a:cxn ang="0">
                    <a:pos x="312" y="87"/>
                  </a:cxn>
                  <a:cxn ang="0">
                    <a:pos x="159" y="64"/>
                  </a:cxn>
                  <a:cxn ang="0">
                    <a:pos x="3" y="87"/>
                  </a:cxn>
                  <a:cxn ang="0">
                    <a:pos x="3" y="150"/>
                  </a:cxn>
                  <a:cxn ang="0">
                    <a:pos x="264" y="185"/>
                  </a:cxn>
                  <a:cxn ang="0">
                    <a:pos x="462" y="144"/>
                  </a:cxn>
                </a:cxnLst>
                <a:rect l="0" t="0" r="r" b="b"/>
                <a:pathLst>
                  <a:path w="499" h="186">
                    <a:moveTo>
                      <a:pt x="462" y="144"/>
                    </a:moveTo>
                    <a:cubicBezTo>
                      <a:pt x="499" y="132"/>
                      <a:pt x="483" y="126"/>
                      <a:pt x="485" y="112"/>
                    </a:cubicBezTo>
                    <a:cubicBezTo>
                      <a:pt x="487" y="99"/>
                      <a:pt x="486" y="76"/>
                      <a:pt x="474" y="58"/>
                    </a:cubicBezTo>
                    <a:cubicBezTo>
                      <a:pt x="462" y="40"/>
                      <a:pt x="490" y="13"/>
                      <a:pt x="411" y="3"/>
                    </a:cubicBezTo>
                    <a:lnTo>
                      <a:pt x="0" y="0"/>
                    </a:lnTo>
                    <a:lnTo>
                      <a:pt x="3" y="60"/>
                    </a:lnTo>
                    <a:cubicBezTo>
                      <a:pt x="30" y="68"/>
                      <a:pt x="107" y="45"/>
                      <a:pt x="162" y="47"/>
                    </a:cubicBezTo>
                    <a:cubicBezTo>
                      <a:pt x="217" y="49"/>
                      <a:pt x="296" y="64"/>
                      <a:pt x="333" y="73"/>
                    </a:cubicBezTo>
                    <a:cubicBezTo>
                      <a:pt x="369" y="81"/>
                      <a:pt x="374" y="90"/>
                      <a:pt x="382" y="97"/>
                    </a:cubicBezTo>
                    <a:cubicBezTo>
                      <a:pt x="389" y="104"/>
                      <a:pt x="390" y="116"/>
                      <a:pt x="379" y="114"/>
                    </a:cubicBezTo>
                    <a:cubicBezTo>
                      <a:pt x="367" y="112"/>
                      <a:pt x="350" y="95"/>
                      <a:pt x="312" y="87"/>
                    </a:cubicBezTo>
                    <a:cubicBezTo>
                      <a:pt x="276" y="79"/>
                      <a:pt x="210" y="64"/>
                      <a:pt x="159" y="64"/>
                    </a:cubicBezTo>
                    <a:cubicBezTo>
                      <a:pt x="108" y="64"/>
                      <a:pt x="29" y="73"/>
                      <a:pt x="3" y="87"/>
                    </a:cubicBezTo>
                    <a:lnTo>
                      <a:pt x="3" y="150"/>
                    </a:lnTo>
                    <a:cubicBezTo>
                      <a:pt x="46" y="166"/>
                      <a:pt x="188" y="186"/>
                      <a:pt x="264" y="185"/>
                    </a:cubicBezTo>
                    <a:cubicBezTo>
                      <a:pt x="340" y="184"/>
                      <a:pt x="426" y="156"/>
                      <a:pt x="462" y="144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/>
              </a:p>
            </p:txBody>
          </p:sp>
          <p:grpSp>
            <p:nvGrpSpPr>
              <p:cNvPr id="25" name="Group 166"/>
              <p:cNvGrpSpPr>
                <a:grpSpLocks/>
              </p:cNvGrpSpPr>
              <p:nvPr/>
            </p:nvGrpSpPr>
            <p:grpSpPr bwMode="auto">
              <a:xfrm>
                <a:off x="1487" y="2470"/>
                <a:ext cx="931" cy="765"/>
                <a:chOff x="3387" y="1456"/>
                <a:chExt cx="1707" cy="1402"/>
              </a:xfrm>
            </p:grpSpPr>
            <p:sp>
              <p:nvSpPr>
                <p:cNvPr id="54" name="Freeform 167"/>
                <p:cNvSpPr>
                  <a:spLocks/>
                </p:cNvSpPr>
                <p:nvPr/>
              </p:nvSpPr>
              <p:spPr bwMode="hidden">
                <a:xfrm rot="21428822" flipH="1">
                  <a:off x="3387" y="1658"/>
                  <a:ext cx="706" cy="1013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55" name="Freeform 168"/>
                <p:cNvSpPr>
                  <a:spLocks/>
                </p:cNvSpPr>
                <p:nvPr/>
              </p:nvSpPr>
              <p:spPr bwMode="hidden">
                <a:xfrm rot="-744944">
                  <a:off x="4388" y="1456"/>
                  <a:ext cx="706" cy="1013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56" name="Freeform 169"/>
                <p:cNvSpPr>
                  <a:spLocks/>
                </p:cNvSpPr>
                <p:nvPr/>
              </p:nvSpPr>
              <p:spPr bwMode="hidden">
                <a:xfrm>
                  <a:off x="4086" y="1694"/>
                  <a:ext cx="475" cy="1164"/>
                </a:xfrm>
                <a:custGeom>
                  <a:avLst/>
                  <a:gdLst/>
                  <a:ahLst/>
                  <a:cxnLst>
                    <a:cxn ang="0">
                      <a:pos x="253" y="1432"/>
                    </a:cxn>
                    <a:cxn ang="0">
                      <a:pos x="82" y="881"/>
                    </a:cxn>
                    <a:cxn ang="0">
                      <a:pos x="12" y="296"/>
                    </a:cxn>
                    <a:cxn ang="0">
                      <a:pos x="156" y="56"/>
                    </a:cxn>
                    <a:cxn ang="0">
                      <a:pos x="444" y="56"/>
                    </a:cxn>
                    <a:cxn ang="0">
                      <a:pos x="636" y="392"/>
                    </a:cxn>
                    <a:cxn ang="0">
                      <a:pos x="876" y="1112"/>
                    </a:cxn>
                    <a:cxn ang="0">
                      <a:pos x="972" y="2024"/>
                    </a:cxn>
                    <a:cxn ang="0">
                      <a:pos x="924" y="2360"/>
                    </a:cxn>
                    <a:cxn ang="0">
                      <a:pos x="876" y="2312"/>
                    </a:cxn>
                    <a:cxn ang="0">
                      <a:pos x="828" y="1928"/>
                    </a:cxn>
                    <a:cxn ang="0">
                      <a:pos x="684" y="1304"/>
                    </a:cxn>
                    <a:cxn ang="0">
                      <a:pos x="396" y="488"/>
                    </a:cxn>
                    <a:cxn ang="0">
                      <a:pos x="300" y="344"/>
                    </a:cxn>
                    <a:cxn ang="0">
                      <a:pos x="300" y="440"/>
                    </a:cxn>
                    <a:cxn ang="0">
                      <a:pos x="540" y="1064"/>
                    </a:cxn>
                    <a:cxn ang="0">
                      <a:pos x="732" y="1784"/>
                    </a:cxn>
                    <a:cxn ang="0">
                      <a:pos x="780" y="2264"/>
                    </a:cxn>
                    <a:cxn ang="0">
                      <a:pos x="732" y="2312"/>
                    </a:cxn>
                    <a:cxn ang="0">
                      <a:pos x="496" y="1887"/>
                    </a:cxn>
                    <a:cxn ang="0">
                      <a:pos x="253" y="1432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</p:grpSp>
          <p:grpSp>
            <p:nvGrpSpPr>
              <p:cNvPr id="26" name="Group 170"/>
              <p:cNvGrpSpPr>
                <a:grpSpLocks/>
              </p:cNvGrpSpPr>
              <p:nvPr/>
            </p:nvGrpSpPr>
            <p:grpSpPr bwMode="auto">
              <a:xfrm>
                <a:off x="1502" y="91"/>
                <a:ext cx="931" cy="765"/>
                <a:chOff x="3387" y="1456"/>
                <a:chExt cx="1707" cy="1402"/>
              </a:xfrm>
            </p:grpSpPr>
            <p:sp>
              <p:nvSpPr>
                <p:cNvPr id="51" name="Freeform 171"/>
                <p:cNvSpPr>
                  <a:spLocks/>
                </p:cNvSpPr>
                <p:nvPr/>
              </p:nvSpPr>
              <p:spPr bwMode="hidden">
                <a:xfrm rot="21428822" flipH="1">
                  <a:off x="3387" y="1658"/>
                  <a:ext cx="706" cy="1013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52" name="Freeform 172"/>
                <p:cNvSpPr>
                  <a:spLocks/>
                </p:cNvSpPr>
                <p:nvPr/>
              </p:nvSpPr>
              <p:spPr bwMode="hidden">
                <a:xfrm rot="-744944">
                  <a:off x="4388" y="1456"/>
                  <a:ext cx="706" cy="1013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53" name="Freeform 173"/>
                <p:cNvSpPr>
                  <a:spLocks/>
                </p:cNvSpPr>
                <p:nvPr/>
              </p:nvSpPr>
              <p:spPr bwMode="hidden">
                <a:xfrm>
                  <a:off x="4086" y="1694"/>
                  <a:ext cx="475" cy="1164"/>
                </a:xfrm>
                <a:custGeom>
                  <a:avLst/>
                  <a:gdLst/>
                  <a:ahLst/>
                  <a:cxnLst>
                    <a:cxn ang="0">
                      <a:pos x="253" y="1432"/>
                    </a:cxn>
                    <a:cxn ang="0">
                      <a:pos x="82" y="881"/>
                    </a:cxn>
                    <a:cxn ang="0">
                      <a:pos x="12" y="296"/>
                    </a:cxn>
                    <a:cxn ang="0">
                      <a:pos x="156" y="56"/>
                    </a:cxn>
                    <a:cxn ang="0">
                      <a:pos x="444" y="56"/>
                    </a:cxn>
                    <a:cxn ang="0">
                      <a:pos x="636" y="392"/>
                    </a:cxn>
                    <a:cxn ang="0">
                      <a:pos x="876" y="1112"/>
                    </a:cxn>
                    <a:cxn ang="0">
                      <a:pos x="972" y="2024"/>
                    </a:cxn>
                    <a:cxn ang="0">
                      <a:pos x="924" y="2360"/>
                    </a:cxn>
                    <a:cxn ang="0">
                      <a:pos x="876" y="2312"/>
                    </a:cxn>
                    <a:cxn ang="0">
                      <a:pos x="828" y="1928"/>
                    </a:cxn>
                    <a:cxn ang="0">
                      <a:pos x="684" y="1304"/>
                    </a:cxn>
                    <a:cxn ang="0">
                      <a:pos x="396" y="488"/>
                    </a:cxn>
                    <a:cxn ang="0">
                      <a:pos x="300" y="344"/>
                    </a:cxn>
                    <a:cxn ang="0">
                      <a:pos x="300" y="440"/>
                    </a:cxn>
                    <a:cxn ang="0">
                      <a:pos x="540" y="1064"/>
                    </a:cxn>
                    <a:cxn ang="0">
                      <a:pos x="732" y="1784"/>
                    </a:cxn>
                    <a:cxn ang="0">
                      <a:pos x="780" y="2264"/>
                    </a:cxn>
                    <a:cxn ang="0">
                      <a:pos x="732" y="2312"/>
                    </a:cxn>
                    <a:cxn ang="0">
                      <a:pos x="496" y="1887"/>
                    </a:cxn>
                    <a:cxn ang="0">
                      <a:pos x="253" y="1432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</p:grpSp>
          <p:sp>
            <p:nvSpPr>
              <p:cNvPr id="39" name="Freeform 174"/>
              <p:cNvSpPr>
                <a:spLocks/>
              </p:cNvSpPr>
              <p:nvPr/>
            </p:nvSpPr>
            <p:spPr bwMode="hidden">
              <a:xfrm>
                <a:off x="2998" y="3579"/>
                <a:ext cx="678" cy="738"/>
              </a:xfrm>
              <a:custGeom>
                <a:avLst/>
                <a:gdLst/>
                <a:ahLst/>
                <a:cxnLst>
                  <a:cxn ang="0">
                    <a:pos x="577" y="17"/>
                  </a:cxn>
                  <a:cxn ang="0">
                    <a:pos x="341" y="100"/>
                  </a:cxn>
                  <a:cxn ang="0">
                    <a:pos x="54" y="621"/>
                  </a:cxn>
                  <a:cxn ang="0">
                    <a:pos x="17" y="735"/>
                  </a:cxn>
                  <a:cxn ang="0">
                    <a:pos x="140" y="738"/>
                  </a:cxn>
                  <a:cxn ang="0">
                    <a:pos x="198" y="614"/>
                  </a:cxn>
                  <a:cxn ang="0">
                    <a:pos x="375" y="292"/>
                  </a:cxn>
                  <a:cxn ang="0">
                    <a:pos x="534" y="115"/>
                  </a:cxn>
                  <a:cxn ang="0">
                    <a:pos x="559" y="138"/>
                  </a:cxn>
                  <a:cxn ang="0">
                    <a:pos x="445" y="264"/>
                  </a:cxn>
                  <a:cxn ang="0">
                    <a:pos x="311" y="487"/>
                  </a:cxn>
                  <a:cxn ang="0">
                    <a:pos x="188" y="738"/>
                  </a:cxn>
                  <a:cxn ang="0">
                    <a:pos x="353" y="738"/>
                  </a:cxn>
                  <a:cxn ang="0">
                    <a:pos x="417" y="651"/>
                  </a:cxn>
                  <a:cxn ang="0">
                    <a:pos x="638" y="279"/>
                  </a:cxn>
                  <a:cxn ang="0">
                    <a:pos x="653" y="85"/>
                  </a:cxn>
                  <a:cxn ang="0">
                    <a:pos x="577" y="17"/>
                  </a:cxn>
                </a:cxnLst>
                <a:rect l="0" t="0" r="r" b="b"/>
                <a:pathLst>
                  <a:path w="678" h="738">
                    <a:moveTo>
                      <a:pt x="577" y="17"/>
                    </a:moveTo>
                    <a:cubicBezTo>
                      <a:pt x="525" y="19"/>
                      <a:pt x="428" y="0"/>
                      <a:pt x="341" y="100"/>
                    </a:cubicBezTo>
                    <a:cubicBezTo>
                      <a:pt x="253" y="202"/>
                      <a:pt x="108" y="515"/>
                      <a:pt x="54" y="621"/>
                    </a:cubicBezTo>
                    <a:cubicBezTo>
                      <a:pt x="0" y="727"/>
                      <a:pt x="3" y="716"/>
                      <a:pt x="17" y="735"/>
                    </a:cubicBezTo>
                    <a:lnTo>
                      <a:pt x="140" y="738"/>
                    </a:lnTo>
                    <a:cubicBezTo>
                      <a:pt x="170" y="718"/>
                      <a:pt x="159" y="688"/>
                      <a:pt x="198" y="614"/>
                    </a:cubicBezTo>
                    <a:cubicBezTo>
                      <a:pt x="237" y="540"/>
                      <a:pt x="318" y="375"/>
                      <a:pt x="375" y="292"/>
                    </a:cubicBezTo>
                    <a:cubicBezTo>
                      <a:pt x="431" y="209"/>
                      <a:pt x="503" y="140"/>
                      <a:pt x="534" y="115"/>
                    </a:cubicBezTo>
                    <a:cubicBezTo>
                      <a:pt x="565" y="89"/>
                      <a:pt x="574" y="113"/>
                      <a:pt x="559" y="138"/>
                    </a:cubicBezTo>
                    <a:cubicBezTo>
                      <a:pt x="544" y="162"/>
                      <a:pt x="487" y="206"/>
                      <a:pt x="445" y="264"/>
                    </a:cubicBezTo>
                    <a:cubicBezTo>
                      <a:pt x="404" y="323"/>
                      <a:pt x="354" y="408"/>
                      <a:pt x="311" y="487"/>
                    </a:cubicBezTo>
                    <a:cubicBezTo>
                      <a:pt x="268" y="566"/>
                      <a:pt x="181" y="696"/>
                      <a:pt x="188" y="738"/>
                    </a:cubicBezTo>
                    <a:lnTo>
                      <a:pt x="353" y="738"/>
                    </a:lnTo>
                    <a:cubicBezTo>
                      <a:pt x="391" y="724"/>
                      <a:pt x="370" y="727"/>
                      <a:pt x="417" y="651"/>
                    </a:cubicBezTo>
                    <a:cubicBezTo>
                      <a:pt x="464" y="575"/>
                      <a:pt x="599" y="373"/>
                      <a:pt x="638" y="279"/>
                    </a:cubicBezTo>
                    <a:cubicBezTo>
                      <a:pt x="678" y="185"/>
                      <a:pt x="663" y="128"/>
                      <a:pt x="653" y="85"/>
                    </a:cubicBezTo>
                    <a:cubicBezTo>
                      <a:pt x="643" y="41"/>
                      <a:pt x="629" y="14"/>
                      <a:pt x="577" y="17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/>
              </a:p>
            </p:txBody>
          </p:sp>
          <p:sp>
            <p:nvSpPr>
              <p:cNvPr id="40" name="Freeform 175"/>
              <p:cNvSpPr>
                <a:spLocks/>
              </p:cNvSpPr>
              <p:nvPr/>
            </p:nvSpPr>
            <p:spPr bwMode="hidden">
              <a:xfrm rot="-744944">
                <a:off x="3996" y="3377"/>
                <a:ext cx="729" cy="1047"/>
              </a:xfrm>
              <a:custGeom>
                <a:avLst/>
                <a:gdLst/>
                <a:ahLst/>
                <a:cxnLst>
                  <a:cxn ang="0">
                    <a:pos x="184" y="48"/>
                  </a:cxn>
                  <a:cxn ang="0">
                    <a:pos x="664" y="192"/>
                  </a:cxn>
                  <a:cxn ang="0">
                    <a:pos x="1288" y="1200"/>
                  </a:cxn>
                  <a:cxn ang="0">
                    <a:pos x="1432" y="1968"/>
                  </a:cxn>
                  <a:cxn ang="0">
                    <a:pos x="1384" y="1920"/>
                  </a:cxn>
                  <a:cxn ang="0">
                    <a:pos x="1000" y="1200"/>
                  </a:cxn>
                  <a:cxn ang="0">
                    <a:pos x="616" y="576"/>
                  </a:cxn>
                  <a:cxn ang="0">
                    <a:pos x="280" y="240"/>
                  </a:cxn>
                  <a:cxn ang="0">
                    <a:pos x="232" y="288"/>
                  </a:cxn>
                  <a:cxn ang="0">
                    <a:pos x="472" y="528"/>
                  </a:cxn>
                  <a:cxn ang="0">
                    <a:pos x="760" y="960"/>
                  </a:cxn>
                  <a:cxn ang="0">
                    <a:pos x="1144" y="1632"/>
                  </a:cxn>
                  <a:cxn ang="0">
                    <a:pos x="1384" y="2016"/>
                  </a:cxn>
                  <a:cxn ang="0">
                    <a:pos x="1336" y="2016"/>
                  </a:cxn>
                  <a:cxn ang="0">
                    <a:pos x="1096" y="1824"/>
                  </a:cxn>
                  <a:cxn ang="0">
                    <a:pos x="568" y="1296"/>
                  </a:cxn>
                  <a:cxn ang="0">
                    <a:pos x="88" y="576"/>
                  </a:cxn>
                  <a:cxn ang="0">
                    <a:pos x="40" y="192"/>
                  </a:cxn>
                  <a:cxn ang="0">
                    <a:pos x="184" y="48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/>
              </a:p>
            </p:txBody>
          </p:sp>
          <p:sp>
            <p:nvSpPr>
              <p:cNvPr id="41" name="Freeform 176"/>
              <p:cNvSpPr>
                <a:spLocks/>
              </p:cNvSpPr>
              <p:nvPr/>
            </p:nvSpPr>
            <p:spPr bwMode="hidden">
              <a:xfrm>
                <a:off x="3685" y="3623"/>
                <a:ext cx="472" cy="726"/>
              </a:xfrm>
              <a:custGeom>
                <a:avLst/>
                <a:gdLst/>
                <a:ahLst/>
                <a:cxnLst>
                  <a:cxn ang="0">
                    <a:pos x="116" y="694"/>
                  </a:cxn>
                  <a:cxn ang="0">
                    <a:pos x="41" y="440"/>
                  </a:cxn>
                  <a:cxn ang="0">
                    <a:pos x="6" y="148"/>
                  </a:cxn>
                  <a:cxn ang="0">
                    <a:pos x="78" y="28"/>
                  </a:cxn>
                  <a:cxn ang="0">
                    <a:pos x="222" y="28"/>
                  </a:cxn>
                  <a:cxn ang="0">
                    <a:pos x="317" y="196"/>
                  </a:cxn>
                  <a:cxn ang="0">
                    <a:pos x="437" y="555"/>
                  </a:cxn>
                  <a:cxn ang="0">
                    <a:pos x="458" y="691"/>
                  </a:cxn>
                  <a:cxn ang="0">
                    <a:pos x="350" y="694"/>
                  </a:cxn>
                  <a:cxn ang="0">
                    <a:pos x="341" y="651"/>
                  </a:cxn>
                  <a:cxn ang="0">
                    <a:pos x="198" y="244"/>
                  </a:cxn>
                  <a:cxn ang="0">
                    <a:pos x="150" y="172"/>
                  </a:cxn>
                  <a:cxn ang="0">
                    <a:pos x="150" y="220"/>
                  </a:cxn>
                  <a:cxn ang="0">
                    <a:pos x="269" y="531"/>
                  </a:cxn>
                  <a:cxn ang="0">
                    <a:pos x="311" y="691"/>
                  </a:cxn>
                  <a:cxn ang="0">
                    <a:pos x="116" y="694"/>
                  </a:cxn>
                </a:cxnLst>
                <a:rect l="0" t="0" r="r" b="b"/>
                <a:pathLst>
                  <a:path w="472" h="726">
                    <a:moveTo>
                      <a:pt x="116" y="694"/>
                    </a:moveTo>
                    <a:cubicBezTo>
                      <a:pt x="71" y="652"/>
                      <a:pt x="59" y="531"/>
                      <a:pt x="41" y="440"/>
                    </a:cubicBezTo>
                    <a:cubicBezTo>
                      <a:pt x="23" y="349"/>
                      <a:pt x="0" y="216"/>
                      <a:pt x="6" y="148"/>
                    </a:cubicBezTo>
                    <a:cubicBezTo>
                      <a:pt x="12" y="79"/>
                      <a:pt x="42" y="48"/>
                      <a:pt x="78" y="28"/>
                    </a:cubicBezTo>
                    <a:cubicBezTo>
                      <a:pt x="114" y="8"/>
                      <a:pt x="182" y="0"/>
                      <a:pt x="222" y="28"/>
                    </a:cubicBezTo>
                    <a:cubicBezTo>
                      <a:pt x="261" y="56"/>
                      <a:pt x="281" y="108"/>
                      <a:pt x="317" y="196"/>
                    </a:cubicBezTo>
                    <a:cubicBezTo>
                      <a:pt x="353" y="284"/>
                      <a:pt x="414" y="473"/>
                      <a:pt x="437" y="555"/>
                    </a:cubicBezTo>
                    <a:cubicBezTo>
                      <a:pt x="460" y="637"/>
                      <a:pt x="472" y="668"/>
                      <a:pt x="458" y="691"/>
                    </a:cubicBezTo>
                    <a:lnTo>
                      <a:pt x="350" y="694"/>
                    </a:lnTo>
                    <a:cubicBezTo>
                      <a:pt x="331" y="687"/>
                      <a:pt x="366" y="726"/>
                      <a:pt x="341" y="651"/>
                    </a:cubicBezTo>
                    <a:cubicBezTo>
                      <a:pt x="316" y="576"/>
                      <a:pt x="230" y="323"/>
                      <a:pt x="198" y="244"/>
                    </a:cubicBezTo>
                    <a:cubicBezTo>
                      <a:pt x="166" y="164"/>
                      <a:pt x="158" y="176"/>
                      <a:pt x="150" y="172"/>
                    </a:cubicBezTo>
                    <a:cubicBezTo>
                      <a:pt x="142" y="168"/>
                      <a:pt x="130" y="160"/>
                      <a:pt x="150" y="220"/>
                    </a:cubicBezTo>
                    <a:cubicBezTo>
                      <a:pt x="170" y="280"/>
                      <a:pt x="242" y="453"/>
                      <a:pt x="269" y="531"/>
                    </a:cubicBezTo>
                    <a:cubicBezTo>
                      <a:pt x="296" y="609"/>
                      <a:pt x="337" y="664"/>
                      <a:pt x="311" y="691"/>
                    </a:cubicBezTo>
                    <a:lnTo>
                      <a:pt x="116" y="694"/>
                    </a:ln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/>
              </a:p>
            </p:txBody>
          </p:sp>
          <p:grpSp>
            <p:nvGrpSpPr>
              <p:cNvPr id="37" name="Group 177"/>
              <p:cNvGrpSpPr>
                <a:grpSpLocks/>
              </p:cNvGrpSpPr>
              <p:nvPr/>
            </p:nvGrpSpPr>
            <p:grpSpPr bwMode="auto">
              <a:xfrm>
                <a:off x="3959" y="330"/>
                <a:ext cx="1724" cy="1316"/>
                <a:chOff x="196" y="1100"/>
                <a:chExt cx="2234" cy="1706"/>
              </a:xfrm>
            </p:grpSpPr>
            <p:sp>
              <p:nvSpPr>
                <p:cNvPr id="46" name="Freeform 178"/>
                <p:cNvSpPr>
                  <a:spLocks/>
                </p:cNvSpPr>
                <p:nvPr/>
              </p:nvSpPr>
              <p:spPr bwMode="hidden">
                <a:xfrm rot="-744944">
                  <a:off x="1583" y="1359"/>
                  <a:ext cx="706" cy="1014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47" name="Freeform 179"/>
                <p:cNvSpPr>
                  <a:spLocks/>
                </p:cNvSpPr>
                <p:nvPr/>
              </p:nvSpPr>
              <p:spPr bwMode="hidden">
                <a:xfrm>
                  <a:off x="1295" y="1642"/>
                  <a:ext cx="474" cy="1164"/>
                </a:xfrm>
                <a:custGeom>
                  <a:avLst/>
                  <a:gdLst/>
                  <a:ahLst/>
                  <a:cxnLst>
                    <a:cxn ang="0">
                      <a:pos x="253" y="1432"/>
                    </a:cxn>
                    <a:cxn ang="0">
                      <a:pos x="82" y="881"/>
                    </a:cxn>
                    <a:cxn ang="0">
                      <a:pos x="12" y="296"/>
                    </a:cxn>
                    <a:cxn ang="0">
                      <a:pos x="156" y="56"/>
                    </a:cxn>
                    <a:cxn ang="0">
                      <a:pos x="444" y="56"/>
                    </a:cxn>
                    <a:cxn ang="0">
                      <a:pos x="636" y="392"/>
                    </a:cxn>
                    <a:cxn ang="0">
                      <a:pos x="876" y="1112"/>
                    </a:cxn>
                    <a:cxn ang="0">
                      <a:pos x="972" y="2024"/>
                    </a:cxn>
                    <a:cxn ang="0">
                      <a:pos x="924" y="2360"/>
                    </a:cxn>
                    <a:cxn ang="0">
                      <a:pos x="876" y="2312"/>
                    </a:cxn>
                    <a:cxn ang="0">
                      <a:pos x="828" y="1928"/>
                    </a:cxn>
                    <a:cxn ang="0">
                      <a:pos x="684" y="1304"/>
                    </a:cxn>
                    <a:cxn ang="0">
                      <a:pos x="396" y="488"/>
                    </a:cxn>
                    <a:cxn ang="0">
                      <a:pos x="300" y="344"/>
                    </a:cxn>
                    <a:cxn ang="0">
                      <a:pos x="300" y="440"/>
                    </a:cxn>
                    <a:cxn ang="0">
                      <a:pos x="540" y="1064"/>
                    </a:cxn>
                    <a:cxn ang="0">
                      <a:pos x="732" y="1784"/>
                    </a:cxn>
                    <a:cxn ang="0">
                      <a:pos x="780" y="2264"/>
                    </a:cxn>
                    <a:cxn ang="0">
                      <a:pos x="732" y="2312"/>
                    </a:cxn>
                    <a:cxn ang="0">
                      <a:pos x="496" y="1887"/>
                    </a:cxn>
                    <a:cxn ang="0">
                      <a:pos x="253" y="1432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48" name="Freeform 180"/>
                <p:cNvSpPr>
                  <a:spLocks/>
                </p:cNvSpPr>
                <p:nvPr/>
              </p:nvSpPr>
              <p:spPr bwMode="hidden">
                <a:xfrm>
                  <a:off x="1452" y="1100"/>
                  <a:ext cx="978" cy="332"/>
                </a:xfrm>
                <a:custGeom>
                  <a:avLst/>
                  <a:gdLst/>
                  <a:ahLst/>
                  <a:cxnLst>
                    <a:cxn ang="0">
                      <a:pos x="96" y="464"/>
                    </a:cxn>
                    <a:cxn ang="0">
                      <a:pos x="48" y="368"/>
                    </a:cxn>
                    <a:cxn ang="0">
                      <a:pos x="96" y="224"/>
                    </a:cxn>
                    <a:cxn ang="0">
                      <a:pos x="384" y="32"/>
                    </a:cxn>
                    <a:cxn ang="0">
                      <a:pos x="960" y="32"/>
                    </a:cxn>
                    <a:cxn ang="0">
                      <a:pos x="1584" y="224"/>
                    </a:cxn>
                    <a:cxn ang="0">
                      <a:pos x="1920" y="416"/>
                    </a:cxn>
                    <a:cxn ang="0">
                      <a:pos x="2004" y="544"/>
                    </a:cxn>
                    <a:cxn ang="0">
                      <a:pos x="1824" y="560"/>
                    </a:cxn>
                    <a:cxn ang="0">
                      <a:pos x="1488" y="464"/>
                    </a:cxn>
                    <a:cxn ang="0">
                      <a:pos x="960" y="320"/>
                    </a:cxn>
                    <a:cxn ang="0">
                      <a:pos x="480" y="320"/>
                    </a:cxn>
                    <a:cxn ang="0">
                      <a:pos x="336" y="368"/>
                    </a:cxn>
                    <a:cxn ang="0">
                      <a:pos x="336" y="416"/>
                    </a:cxn>
                    <a:cxn ang="0">
                      <a:pos x="528" y="368"/>
                    </a:cxn>
                    <a:cxn ang="0">
                      <a:pos x="960" y="368"/>
                    </a:cxn>
                    <a:cxn ang="0">
                      <a:pos x="1584" y="560"/>
                    </a:cxn>
                    <a:cxn ang="0">
                      <a:pos x="1632" y="608"/>
                    </a:cxn>
                    <a:cxn ang="0">
                      <a:pos x="1392" y="656"/>
                    </a:cxn>
                    <a:cxn ang="0">
                      <a:pos x="624" y="656"/>
                    </a:cxn>
                    <a:cxn ang="0">
                      <a:pos x="96" y="464"/>
                    </a:cxn>
                  </a:cxnLst>
                  <a:rect l="0" t="0" r="r" b="b"/>
                  <a:pathLst>
                    <a:path w="2020" h="688">
                      <a:moveTo>
                        <a:pt x="96" y="464"/>
                      </a:moveTo>
                      <a:cubicBezTo>
                        <a:pt x="0" y="416"/>
                        <a:pt x="48" y="408"/>
                        <a:pt x="48" y="368"/>
                      </a:cubicBezTo>
                      <a:cubicBezTo>
                        <a:pt x="48" y="328"/>
                        <a:pt x="40" y="280"/>
                        <a:pt x="96" y="224"/>
                      </a:cubicBezTo>
                      <a:cubicBezTo>
                        <a:pt x="152" y="168"/>
                        <a:pt x="240" y="64"/>
                        <a:pt x="384" y="32"/>
                      </a:cubicBezTo>
                      <a:cubicBezTo>
                        <a:pt x="528" y="0"/>
                        <a:pt x="760" y="0"/>
                        <a:pt x="960" y="32"/>
                      </a:cubicBezTo>
                      <a:cubicBezTo>
                        <a:pt x="1160" y="64"/>
                        <a:pt x="1424" y="160"/>
                        <a:pt x="1584" y="224"/>
                      </a:cubicBezTo>
                      <a:cubicBezTo>
                        <a:pt x="1744" y="288"/>
                        <a:pt x="1850" y="363"/>
                        <a:pt x="1920" y="416"/>
                      </a:cubicBezTo>
                      <a:cubicBezTo>
                        <a:pt x="1990" y="469"/>
                        <a:pt x="2020" y="520"/>
                        <a:pt x="2004" y="544"/>
                      </a:cubicBezTo>
                      <a:cubicBezTo>
                        <a:pt x="1988" y="568"/>
                        <a:pt x="1910" y="573"/>
                        <a:pt x="1824" y="560"/>
                      </a:cubicBezTo>
                      <a:cubicBezTo>
                        <a:pt x="1738" y="547"/>
                        <a:pt x="1632" y="504"/>
                        <a:pt x="1488" y="464"/>
                      </a:cubicBezTo>
                      <a:cubicBezTo>
                        <a:pt x="1344" y="424"/>
                        <a:pt x="1128" y="344"/>
                        <a:pt x="960" y="320"/>
                      </a:cubicBezTo>
                      <a:cubicBezTo>
                        <a:pt x="792" y="296"/>
                        <a:pt x="584" y="312"/>
                        <a:pt x="480" y="320"/>
                      </a:cubicBezTo>
                      <a:cubicBezTo>
                        <a:pt x="376" y="328"/>
                        <a:pt x="360" y="352"/>
                        <a:pt x="336" y="368"/>
                      </a:cubicBezTo>
                      <a:cubicBezTo>
                        <a:pt x="312" y="384"/>
                        <a:pt x="304" y="416"/>
                        <a:pt x="336" y="416"/>
                      </a:cubicBezTo>
                      <a:cubicBezTo>
                        <a:pt x="368" y="416"/>
                        <a:pt x="424" y="376"/>
                        <a:pt x="528" y="368"/>
                      </a:cubicBezTo>
                      <a:cubicBezTo>
                        <a:pt x="632" y="360"/>
                        <a:pt x="784" y="336"/>
                        <a:pt x="960" y="368"/>
                      </a:cubicBezTo>
                      <a:cubicBezTo>
                        <a:pt x="1136" y="400"/>
                        <a:pt x="1472" y="520"/>
                        <a:pt x="1584" y="560"/>
                      </a:cubicBezTo>
                      <a:cubicBezTo>
                        <a:pt x="1696" y="600"/>
                        <a:pt x="1664" y="592"/>
                        <a:pt x="1632" y="608"/>
                      </a:cubicBezTo>
                      <a:cubicBezTo>
                        <a:pt x="1600" y="624"/>
                        <a:pt x="1560" y="648"/>
                        <a:pt x="1392" y="656"/>
                      </a:cubicBezTo>
                      <a:cubicBezTo>
                        <a:pt x="1224" y="664"/>
                        <a:pt x="840" y="688"/>
                        <a:pt x="624" y="656"/>
                      </a:cubicBezTo>
                      <a:cubicBezTo>
                        <a:pt x="408" y="624"/>
                        <a:pt x="192" y="512"/>
                        <a:pt x="96" y="464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49" name="Freeform 181"/>
                <p:cNvSpPr>
                  <a:spLocks/>
                </p:cNvSpPr>
                <p:nvPr/>
              </p:nvSpPr>
              <p:spPr bwMode="hidden">
                <a:xfrm rot="744944" flipH="1">
                  <a:off x="437" y="1510"/>
                  <a:ext cx="706" cy="1014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50" name="Freeform 182"/>
                <p:cNvSpPr>
                  <a:spLocks/>
                </p:cNvSpPr>
                <p:nvPr/>
              </p:nvSpPr>
              <p:spPr bwMode="hidden">
                <a:xfrm rot="505459" flipH="1">
                  <a:off x="196" y="1235"/>
                  <a:ext cx="978" cy="332"/>
                </a:xfrm>
                <a:custGeom>
                  <a:avLst/>
                  <a:gdLst/>
                  <a:ahLst/>
                  <a:cxnLst>
                    <a:cxn ang="0">
                      <a:pos x="96" y="464"/>
                    </a:cxn>
                    <a:cxn ang="0">
                      <a:pos x="48" y="368"/>
                    </a:cxn>
                    <a:cxn ang="0">
                      <a:pos x="96" y="224"/>
                    </a:cxn>
                    <a:cxn ang="0">
                      <a:pos x="384" y="32"/>
                    </a:cxn>
                    <a:cxn ang="0">
                      <a:pos x="960" y="32"/>
                    </a:cxn>
                    <a:cxn ang="0">
                      <a:pos x="1584" y="224"/>
                    </a:cxn>
                    <a:cxn ang="0">
                      <a:pos x="1920" y="416"/>
                    </a:cxn>
                    <a:cxn ang="0">
                      <a:pos x="2004" y="544"/>
                    </a:cxn>
                    <a:cxn ang="0">
                      <a:pos x="1824" y="560"/>
                    </a:cxn>
                    <a:cxn ang="0">
                      <a:pos x="1488" y="464"/>
                    </a:cxn>
                    <a:cxn ang="0">
                      <a:pos x="960" y="320"/>
                    </a:cxn>
                    <a:cxn ang="0">
                      <a:pos x="480" y="320"/>
                    </a:cxn>
                    <a:cxn ang="0">
                      <a:pos x="336" y="368"/>
                    </a:cxn>
                    <a:cxn ang="0">
                      <a:pos x="336" y="416"/>
                    </a:cxn>
                    <a:cxn ang="0">
                      <a:pos x="528" y="368"/>
                    </a:cxn>
                    <a:cxn ang="0">
                      <a:pos x="960" y="368"/>
                    </a:cxn>
                    <a:cxn ang="0">
                      <a:pos x="1584" y="560"/>
                    </a:cxn>
                    <a:cxn ang="0">
                      <a:pos x="1632" y="608"/>
                    </a:cxn>
                    <a:cxn ang="0">
                      <a:pos x="1392" y="656"/>
                    </a:cxn>
                    <a:cxn ang="0">
                      <a:pos x="624" y="656"/>
                    </a:cxn>
                    <a:cxn ang="0">
                      <a:pos x="96" y="464"/>
                    </a:cxn>
                  </a:cxnLst>
                  <a:rect l="0" t="0" r="r" b="b"/>
                  <a:pathLst>
                    <a:path w="2020" h="688">
                      <a:moveTo>
                        <a:pt x="96" y="464"/>
                      </a:moveTo>
                      <a:cubicBezTo>
                        <a:pt x="0" y="416"/>
                        <a:pt x="48" y="408"/>
                        <a:pt x="48" y="368"/>
                      </a:cubicBezTo>
                      <a:cubicBezTo>
                        <a:pt x="48" y="328"/>
                        <a:pt x="40" y="280"/>
                        <a:pt x="96" y="224"/>
                      </a:cubicBezTo>
                      <a:cubicBezTo>
                        <a:pt x="152" y="168"/>
                        <a:pt x="240" y="64"/>
                        <a:pt x="384" y="32"/>
                      </a:cubicBezTo>
                      <a:cubicBezTo>
                        <a:pt x="528" y="0"/>
                        <a:pt x="760" y="0"/>
                        <a:pt x="960" y="32"/>
                      </a:cubicBezTo>
                      <a:cubicBezTo>
                        <a:pt x="1160" y="64"/>
                        <a:pt x="1424" y="160"/>
                        <a:pt x="1584" y="224"/>
                      </a:cubicBezTo>
                      <a:cubicBezTo>
                        <a:pt x="1744" y="288"/>
                        <a:pt x="1850" y="363"/>
                        <a:pt x="1920" y="416"/>
                      </a:cubicBezTo>
                      <a:cubicBezTo>
                        <a:pt x="1990" y="469"/>
                        <a:pt x="2020" y="520"/>
                        <a:pt x="2004" y="544"/>
                      </a:cubicBezTo>
                      <a:cubicBezTo>
                        <a:pt x="1988" y="568"/>
                        <a:pt x="1910" y="573"/>
                        <a:pt x="1824" y="560"/>
                      </a:cubicBezTo>
                      <a:cubicBezTo>
                        <a:pt x="1738" y="547"/>
                        <a:pt x="1632" y="504"/>
                        <a:pt x="1488" y="464"/>
                      </a:cubicBezTo>
                      <a:cubicBezTo>
                        <a:pt x="1344" y="424"/>
                        <a:pt x="1128" y="344"/>
                        <a:pt x="960" y="320"/>
                      </a:cubicBezTo>
                      <a:cubicBezTo>
                        <a:pt x="792" y="296"/>
                        <a:pt x="584" y="312"/>
                        <a:pt x="480" y="320"/>
                      </a:cubicBezTo>
                      <a:cubicBezTo>
                        <a:pt x="376" y="328"/>
                        <a:pt x="360" y="352"/>
                        <a:pt x="336" y="368"/>
                      </a:cubicBezTo>
                      <a:cubicBezTo>
                        <a:pt x="312" y="384"/>
                        <a:pt x="304" y="416"/>
                        <a:pt x="336" y="416"/>
                      </a:cubicBezTo>
                      <a:cubicBezTo>
                        <a:pt x="368" y="416"/>
                        <a:pt x="424" y="376"/>
                        <a:pt x="528" y="368"/>
                      </a:cubicBezTo>
                      <a:cubicBezTo>
                        <a:pt x="632" y="360"/>
                        <a:pt x="784" y="336"/>
                        <a:pt x="960" y="368"/>
                      </a:cubicBezTo>
                      <a:cubicBezTo>
                        <a:pt x="1136" y="400"/>
                        <a:pt x="1472" y="520"/>
                        <a:pt x="1584" y="560"/>
                      </a:cubicBezTo>
                      <a:cubicBezTo>
                        <a:pt x="1696" y="600"/>
                        <a:pt x="1664" y="592"/>
                        <a:pt x="1632" y="608"/>
                      </a:cubicBezTo>
                      <a:cubicBezTo>
                        <a:pt x="1600" y="624"/>
                        <a:pt x="1560" y="648"/>
                        <a:pt x="1392" y="656"/>
                      </a:cubicBezTo>
                      <a:cubicBezTo>
                        <a:pt x="1224" y="664"/>
                        <a:pt x="840" y="688"/>
                        <a:pt x="624" y="656"/>
                      </a:cubicBezTo>
                      <a:cubicBezTo>
                        <a:pt x="408" y="624"/>
                        <a:pt x="192" y="512"/>
                        <a:pt x="96" y="464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</p:grpSp>
          <p:grpSp>
            <p:nvGrpSpPr>
              <p:cNvPr id="38" name="Group 183"/>
              <p:cNvGrpSpPr>
                <a:grpSpLocks/>
              </p:cNvGrpSpPr>
              <p:nvPr/>
            </p:nvGrpSpPr>
            <p:grpSpPr bwMode="auto">
              <a:xfrm>
                <a:off x="151" y="-2"/>
                <a:ext cx="209" cy="4316"/>
                <a:chOff x="1834" y="-2"/>
                <a:chExt cx="209" cy="4316"/>
              </a:xfrm>
            </p:grpSpPr>
            <p:sp>
              <p:nvSpPr>
                <p:cNvPr id="44" name="Freeform 184"/>
                <p:cNvSpPr>
                  <a:spLocks/>
                </p:cNvSpPr>
                <p:nvPr/>
              </p:nvSpPr>
              <p:spPr bwMode="hidden">
                <a:xfrm>
                  <a:off x="1834" y="0"/>
                  <a:ext cx="209" cy="4314"/>
                </a:xfrm>
                <a:custGeom>
                  <a:avLst/>
                  <a:gdLst/>
                  <a:ahLst/>
                  <a:cxnLst>
                    <a:cxn ang="0">
                      <a:pos x="14" y="4314"/>
                    </a:cxn>
                    <a:cxn ang="0">
                      <a:pos x="19" y="3207"/>
                    </a:cxn>
                    <a:cxn ang="0">
                      <a:pos x="3" y="2467"/>
                    </a:cxn>
                    <a:cxn ang="0">
                      <a:pos x="3" y="2330"/>
                    </a:cxn>
                    <a:cxn ang="0">
                      <a:pos x="8" y="2288"/>
                    </a:cxn>
                    <a:cxn ang="0">
                      <a:pos x="10" y="2244"/>
                    </a:cxn>
                    <a:cxn ang="0">
                      <a:pos x="3" y="2193"/>
                    </a:cxn>
                    <a:cxn ang="0">
                      <a:pos x="3" y="2103"/>
                    </a:cxn>
                    <a:cxn ang="0">
                      <a:pos x="12" y="1849"/>
                    </a:cxn>
                    <a:cxn ang="0">
                      <a:pos x="10" y="1270"/>
                    </a:cxn>
                    <a:cxn ang="0">
                      <a:pos x="12" y="0"/>
                    </a:cxn>
                    <a:cxn ang="0">
                      <a:pos x="34" y="4"/>
                    </a:cxn>
                    <a:cxn ang="0">
                      <a:pos x="37" y="1026"/>
                    </a:cxn>
                    <a:cxn ang="0">
                      <a:pos x="36" y="1897"/>
                    </a:cxn>
                    <a:cxn ang="0">
                      <a:pos x="25" y="2105"/>
                    </a:cxn>
                    <a:cxn ang="0">
                      <a:pos x="39" y="2212"/>
                    </a:cxn>
                    <a:cxn ang="0">
                      <a:pos x="102" y="2228"/>
                    </a:cxn>
                    <a:cxn ang="0">
                      <a:pos x="163" y="2228"/>
                    </a:cxn>
                    <a:cxn ang="0">
                      <a:pos x="181" y="2184"/>
                    </a:cxn>
                    <a:cxn ang="0">
                      <a:pos x="180" y="2077"/>
                    </a:cxn>
                    <a:cxn ang="0">
                      <a:pos x="178" y="1969"/>
                    </a:cxn>
                    <a:cxn ang="0">
                      <a:pos x="173" y="1817"/>
                    </a:cxn>
                    <a:cxn ang="0">
                      <a:pos x="167" y="3"/>
                    </a:cxn>
                    <a:cxn ang="0">
                      <a:pos x="202" y="6"/>
                    </a:cxn>
                    <a:cxn ang="0">
                      <a:pos x="195" y="701"/>
                    </a:cxn>
                    <a:cxn ang="0">
                      <a:pos x="198" y="1841"/>
                    </a:cxn>
                    <a:cxn ang="0">
                      <a:pos x="209" y="2148"/>
                    </a:cxn>
                    <a:cxn ang="0">
                      <a:pos x="198" y="2264"/>
                    </a:cxn>
                    <a:cxn ang="0">
                      <a:pos x="206" y="2330"/>
                    </a:cxn>
                    <a:cxn ang="0">
                      <a:pos x="206" y="2512"/>
                    </a:cxn>
                    <a:cxn ang="0">
                      <a:pos x="193" y="3287"/>
                    </a:cxn>
                    <a:cxn ang="0">
                      <a:pos x="197" y="4314"/>
                    </a:cxn>
                    <a:cxn ang="0">
                      <a:pos x="176" y="4313"/>
                    </a:cxn>
                    <a:cxn ang="0">
                      <a:pos x="175" y="3786"/>
                    </a:cxn>
                    <a:cxn ang="0">
                      <a:pos x="171" y="3391"/>
                    </a:cxn>
                    <a:cxn ang="0">
                      <a:pos x="178" y="2720"/>
                    </a:cxn>
                    <a:cxn ang="0">
                      <a:pos x="185" y="2356"/>
                    </a:cxn>
                    <a:cxn ang="0">
                      <a:pos x="170" y="2288"/>
                    </a:cxn>
                    <a:cxn ang="0">
                      <a:pos x="103" y="2308"/>
                    </a:cxn>
                    <a:cxn ang="0">
                      <a:pos x="41" y="2296"/>
                    </a:cxn>
                    <a:cxn ang="0">
                      <a:pos x="23" y="2467"/>
                    </a:cxn>
                    <a:cxn ang="0">
                      <a:pos x="37" y="2955"/>
                    </a:cxn>
                    <a:cxn ang="0">
                      <a:pos x="39" y="3730"/>
                    </a:cxn>
                    <a:cxn ang="0">
                      <a:pos x="37" y="4313"/>
                    </a:cxn>
                    <a:cxn ang="0">
                      <a:pos x="14" y="4314"/>
                    </a:cxn>
                  </a:cxnLst>
                  <a:rect l="0" t="0" r="r" b="b"/>
                  <a:pathLst>
                    <a:path w="209" h="4314">
                      <a:moveTo>
                        <a:pt x="14" y="4314"/>
                      </a:moveTo>
                      <a:cubicBezTo>
                        <a:pt x="11" y="4130"/>
                        <a:pt x="21" y="3515"/>
                        <a:pt x="19" y="3207"/>
                      </a:cubicBezTo>
                      <a:cubicBezTo>
                        <a:pt x="17" y="2899"/>
                        <a:pt x="5" y="2613"/>
                        <a:pt x="3" y="2467"/>
                      </a:cubicBezTo>
                      <a:cubicBezTo>
                        <a:pt x="0" y="2321"/>
                        <a:pt x="2" y="2360"/>
                        <a:pt x="3" y="2330"/>
                      </a:cubicBezTo>
                      <a:cubicBezTo>
                        <a:pt x="3" y="2300"/>
                        <a:pt x="7" y="2302"/>
                        <a:pt x="8" y="2288"/>
                      </a:cubicBezTo>
                      <a:cubicBezTo>
                        <a:pt x="10" y="2274"/>
                        <a:pt x="11" y="2260"/>
                        <a:pt x="10" y="2244"/>
                      </a:cubicBezTo>
                      <a:cubicBezTo>
                        <a:pt x="9" y="2228"/>
                        <a:pt x="4" y="2217"/>
                        <a:pt x="3" y="2193"/>
                      </a:cubicBezTo>
                      <a:cubicBezTo>
                        <a:pt x="1" y="2169"/>
                        <a:pt x="1" y="2159"/>
                        <a:pt x="3" y="2103"/>
                      </a:cubicBezTo>
                      <a:cubicBezTo>
                        <a:pt x="4" y="2046"/>
                        <a:pt x="11" y="1988"/>
                        <a:pt x="12" y="1849"/>
                      </a:cubicBezTo>
                      <a:cubicBezTo>
                        <a:pt x="13" y="1710"/>
                        <a:pt x="10" y="1578"/>
                        <a:pt x="10" y="1270"/>
                      </a:cubicBezTo>
                      <a:cubicBezTo>
                        <a:pt x="10" y="961"/>
                        <a:pt x="8" y="211"/>
                        <a:pt x="12" y="0"/>
                      </a:cubicBezTo>
                      <a:lnTo>
                        <a:pt x="34" y="4"/>
                      </a:lnTo>
                      <a:cubicBezTo>
                        <a:pt x="38" y="175"/>
                        <a:pt x="37" y="711"/>
                        <a:pt x="37" y="1026"/>
                      </a:cubicBezTo>
                      <a:cubicBezTo>
                        <a:pt x="38" y="1342"/>
                        <a:pt x="38" y="1717"/>
                        <a:pt x="36" y="1897"/>
                      </a:cubicBezTo>
                      <a:cubicBezTo>
                        <a:pt x="39" y="1973"/>
                        <a:pt x="29" y="2051"/>
                        <a:pt x="25" y="2105"/>
                      </a:cubicBezTo>
                      <a:cubicBezTo>
                        <a:pt x="22" y="2164"/>
                        <a:pt x="20" y="2202"/>
                        <a:pt x="39" y="2212"/>
                      </a:cubicBezTo>
                      <a:cubicBezTo>
                        <a:pt x="57" y="2226"/>
                        <a:pt x="81" y="2231"/>
                        <a:pt x="102" y="2228"/>
                      </a:cubicBezTo>
                      <a:cubicBezTo>
                        <a:pt x="123" y="2231"/>
                        <a:pt x="150" y="2235"/>
                        <a:pt x="163" y="2228"/>
                      </a:cubicBezTo>
                      <a:cubicBezTo>
                        <a:pt x="176" y="2221"/>
                        <a:pt x="178" y="2209"/>
                        <a:pt x="181" y="2184"/>
                      </a:cubicBezTo>
                      <a:cubicBezTo>
                        <a:pt x="184" y="2159"/>
                        <a:pt x="180" y="2113"/>
                        <a:pt x="180" y="2077"/>
                      </a:cubicBezTo>
                      <a:cubicBezTo>
                        <a:pt x="179" y="2041"/>
                        <a:pt x="179" y="2012"/>
                        <a:pt x="178" y="1969"/>
                      </a:cubicBezTo>
                      <a:cubicBezTo>
                        <a:pt x="174" y="1922"/>
                        <a:pt x="175" y="2145"/>
                        <a:pt x="173" y="1817"/>
                      </a:cubicBezTo>
                      <a:cubicBezTo>
                        <a:pt x="171" y="1490"/>
                        <a:pt x="163" y="305"/>
                        <a:pt x="167" y="3"/>
                      </a:cubicBezTo>
                      <a:lnTo>
                        <a:pt x="202" y="6"/>
                      </a:lnTo>
                      <a:cubicBezTo>
                        <a:pt x="206" y="122"/>
                        <a:pt x="195" y="395"/>
                        <a:pt x="195" y="701"/>
                      </a:cubicBezTo>
                      <a:cubicBezTo>
                        <a:pt x="194" y="1006"/>
                        <a:pt x="196" y="1600"/>
                        <a:pt x="198" y="1841"/>
                      </a:cubicBezTo>
                      <a:cubicBezTo>
                        <a:pt x="197" y="1985"/>
                        <a:pt x="209" y="2095"/>
                        <a:pt x="209" y="2148"/>
                      </a:cubicBezTo>
                      <a:cubicBezTo>
                        <a:pt x="209" y="2201"/>
                        <a:pt x="203" y="2212"/>
                        <a:pt x="198" y="2264"/>
                      </a:cubicBezTo>
                      <a:cubicBezTo>
                        <a:pt x="208" y="2285"/>
                        <a:pt x="205" y="2289"/>
                        <a:pt x="206" y="2330"/>
                      </a:cubicBezTo>
                      <a:cubicBezTo>
                        <a:pt x="208" y="2371"/>
                        <a:pt x="209" y="2352"/>
                        <a:pt x="206" y="2512"/>
                      </a:cubicBezTo>
                      <a:cubicBezTo>
                        <a:pt x="204" y="2672"/>
                        <a:pt x="194" y="2987"/>
                        <a:pt x="193" y="3287"/>
                      </a:cubicBezTo>
                      <a:cubicBezTo>
                        <a:pt x="192" y="3587"/>
                        <a:pt x="200" y="4143"/>
                        <a:pt x="197" y="4314"/>
                      </a:cubicBezTo>
                      <a:lnTo>
                        <a:pt x="176" y="4313"/>
                      </a:lnTo>
                      <a:cubicBezTo>
                        <a:pt x="172" y="4225"/>
                        <a:pt x="176" y="3940"/>
                        <a:pt x="175" y="3786"/>
                      </a:cubicBezTo>
                      <a:cubicBezTo>
                        <a:pt x="174" y="3632"/>
                        <a:pt x="171" y="3568"/>
                        <a:pt x="171" y="3391"/>
                      </a:cubicBezTo>
                      <a:cubicBezTo>
                        <a:pt x="172" y="3213"/>
                        <a:pt x="176" y="2892"/>
                        <a:pt x="178" y="2720"/>
                      </a:cubicBezTo>
                      <a:cubicBezTo>
                        <a:pt x="180" y="2547"/>
                        <a:pt x="186" y="2428"/>
                        <a:pt x="185" y="2356"/>
                      </a:cubicBezTo>
                      <a:cubicBezTo>
                        <a:pt x="183" y="2332"/>
                        <a:pt x="187" y="2295"/>
                        <a:pt x="170" y="2288"/>
                      </a:cubicBezTo>
                      <a:cubicBezTo>
                        <a:pt x="158" y="2275"/>
                        <a:pt x="125" y="2307"/>
                        <a:pt x="103" y="2308"/>
                      </a:cubicBezTo>
                      <a:cubicBezTo>
                        <a:pt x="82" y="2309"/>
                        <a:pt x="54" y="2270"/>
                        <a:pt x="41" y="2296"/>
                      </a:cubicBezTo>
                      <a:cubicBezTo>
                        <a:pt x="27" y="2322"/>
                        <a:pt x="23" y="2357"/>
                        <a:pt x="23" y="2467"/>
                      </a:cubicBezTo>
                      <a:cubicBezTo>
                        <a:pt x="22" y="2577"/>
                        <a:pt x="35" y="2745"/>
                        <a:pt x="37" y="2955"/>
                      </a:cubicBezTo>
                      <a:cubicBezTo>
                        <a:pt x="40" y="3166"/>
                        <a:pt x="39" y="3503"/>
                        <a:pt x="39" y="3730"/>
                      </a:cubicBezTo>
                      <a:cubicBezTo>
                        <a:pt x="39" y="3957"/>
                        <a:pt x="41" y="4216"/>
                        <a:pt x="37" y="4313"/>
                      </a:cubicBezTo>
                      <a:lnTo>
                        <a:pt x="14" y="4314"/>
                      </a:ln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45" name="Freeform 185"/>
                <p:cNvSpPr>
                  <a:spLocks/>
                </p:cNvSpPr>
                <p:nvPr/>
              </p:nvSpPr>
              <p:spPr bwMode="hidden">
                <a:xfrm flipV="1">
                  <a:off x="1943" y="-2"/>
                  <a:ext cx="47" cy="2199"/>
                </a:xfrm>
                <a:custGeom>
                  <a:avLst/>
                  <a:gdLst/>
                  <a:ahLst/>
                  <a:cxnLst>
                    <a:cxn ang="0">
                      <a:pos x="27" y="477"/>
                    </a:cxn>
                    <a:cxn ang="0">
                      <a:pos x="23" y="217"/>
                    </a:cxn>
                    <a:cxn ang="0">
                      <a:pos x="11" y="81"/>
                    </a:cxn>
                    <a:cxn ang="0">
                      <a:pos x="3" y="29"/>
                    </a:cxn>
                    <a:cxn ang="0">
                      <a:pos x="31" y="5"/>
                    </a:cxn>
                    <a:cxn ang="0">
                      <a:pos x="83" y="5"/>
                    </a:cxn>
                    <a:cxn ang="0">
                      <a:pos x="103" y="33"/>
                    </a:cxn>
                    <a:cxn ang="0">
                      <a:pos x="107" y="133"/>
                    </a:cxn>
                    <a:cxn ang="0">
                      <a:pos x="87" y="369"/>
                    </a:cxn>
                    <a:cxn ang="0">
                      <a:pos x="87" y="853"/>
                    </a:cxn>
                    <a:cxn ang="0">
                      <a:pos x="79" y="1613"/>
                    </a:cxn>
                    <a:cxn ang="0">
                      <a:pos x="87" y="2045"/>
                    </a:cxn>
                    <a:cxn ang="0">
                      <a:pos x="79" y="2129"/>
                    </a:cxn>
                    <a:cxn ang="0">
                      <a:pos x="39" y="2129"/>
                    </a:cxn>
                    <a:cxn ang="0">
                      <a:pos x="39" y="1481"/>
                    </a:cxn>
                    <a:cxn ang="0">
                      <a:pos x="27" y="477"/>
                    </a:cxn>
                  </a:cxnLst>
                  <a:rect l="0" t="0" r="r" b="b"/>
                  <a:pathLst>
                    <a:path w="110" h="2131">
                      <a:moveTo>
                        <a:pt x="27" y="477"/>
                      </a:moveTo>
                      <a:cubicBezTo>
                        <a:pt x="24" y="266"/>
                        <a:pt x="26" y="283"/>
                        <a:pt x="23" y="217"/>
                      </a:cubicBezTo>
                      <a:cubicBezTo>
                        <a:pt x="20" y="151"/>
                        <a:pt x="14" y="112"/>
                        <a:pt x="11" y="81"/>
                      </a:cubicBezTo>
                      <a:cubicBezTo>
                        <a:pt x="8" y="50"/>
                        <a:pt x="0" y="42"/>
                        <a:pt x="3" y="29"/>
                      </a:cubicBezTo>
                      <a:cubicBezTo>
                        <a:pt x="6" y="16"/>
                        <a:pt x="18" y="9"/>
                        <a:pt x="31" y="5"/>
                      </a:cubicBezTo>
                      <a:cubicBezTo>
                        <a:pt x="44" y="1"/>
                        <a:pt x="71" y="0"/>
                        <a:pt x="83" y="5"/>
                      </a:cubicBezTo>
                      <a:cubicBezTo>
                        <a:pt x="95" y="10"/>
                        <a:pt x="99" y="12"/>
                        <a:pt x="103" y="33"/>
                      </a:cubicBezTo>
                      <a:cubicBezTo>
                        <a:pt x="107" y="54"/>
                        <a:pt x="110" y="77"/>
                        <a:pt x="107" y="133"/>
                      </a:cubicBezTo>
                      <a:cubicBezTo>
                        <a:pt x="104" y="189"/>
                        <a:pt x="90" y="249"/>
                        <a:pt x="87" y="369"/>
                      </a:cubicBezTo>
                      <a:cubicBezTo>
                        <a:pt x="84" y="489"/>
                        <a:pt x="88" y="646"/>
                        <a:pt x="87" y="853"/>
                      </a:cubicBezTo>
                      <a:cubicBezTo>
                        <a:pt x="86" y="1060"/>
                        <a:pt x="79" y="1414"/>
                        <a:pt x="79" y="1613"/>
                      </a:cubicBezTo>
                      <a:cubicBezTo>
                        <a:pt x="79" y="1812"/>
                        <a:pt x="87" y="1959"/>
                        <a:pt x="87" y="2045"/>
                      </a:cubicBezTo>
                      <a:cubicBezTo>
                        <a:pt x="87" y="2131"/>
                        <a:pt x="87" y="2115"/>
                        <a:pt x="79" y="2129"/>
                      </a:cubicBezTo>
                      <a:lnTo>
                        <a:pt x="39" y="2129"/>
                      </a:lnTo>
                      <a:cubicBezTo>
                        <a:pt x="32" y="2021"/>
                        <a:pt x="42" y="1757"/>
                        <a:pt x="39" y="1481"/>
                      </a:cubicBezTo>
                      <a:cubicBezTo>
                        <a:pt x="36" y="1205"/>
                        <a:pt x="30" y="688"/>
                        <a:pt x="27" y="477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</p:grpSp>
        </p:grpSp>
        <p:sp>
          <p:nvSpPr>
            <p:cNvPr id="6" name="Rectangle 186"/>
            <p:cNvSpPr>
              <a:spLocks noChangeArrowheads="1"/>
            </p:cNvSpPr>
            <p:nvPr/>
          </p:nvSpPr>
          <p:spPr bwMode="gray">
            <a:xfrm>
              <a:off x="740" y="2161"/>
              <a:ext cx="5016" cy="49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IN"/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9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9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9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I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-25400" y="0"/>
            <a:ext cx="9166225" cy="7027863"/>
            <a:chOff x="-16" y="0"/>
            <a:chExt cx="5774" cy="4427"/>
          </a:xfrm>
        </p:grpSpPr>
        <p:grpSp>
          <p:nvGrpSpPr>
            <p:cNvPr id="14" name="Group 8"/>
            <p:cNvGrpSpPr>
              <a:grpSpLocks/>
            </p:cNvGrpSpPr>
            <p:nvPr/>
          </p:nvGrpSpPr>
          <p:grpSpPr bwMode="auto">
            <a:xfrm>
              <a:off x="-16" y="0"/>
              <a:ext cx="5771" cy="4427"/>
              <a:chOff x="-14" y="-3"/>
              <a:chExt cx="5771" cy="4427"/>
            </a:xfrm>
          </p:grpSpPr>
          <p:grpSp>
            <p:nvGrpSpPr>
              <p:cNvPr id="16" name="Group 9"/>
              <p:cNvGrpSpPr>
                <a:grpSpLocks/>
              </p:cNvGrpSpPr>
              <p:nvPr/>
            </p:nvGrpSpPr>
            <p:grpSpPr bwMode="auto">
              <a:xfrm>
                <a:off x="1834" y="-2"/>
                <a:ext cx="209" cy="4316"/>
                <a:chOff x="1834" y="-2"/>
                <a:chExt cx="209" cy="4316"/>
              </a:xfrm>
            </p:grpSpPr>
            <p:sp>
              <p:nvSpPr>
                <p:cNvPr id="1034" name="Freeform 10"/>
                <p:cNvSpPr>
                  <a:spLocks/>
                </p:cNvSpPr>
                <p:nvPr/>
              </p:nvSpPr>
              <p:spPr bwMode="white">
                <a:xfrm>
                  <a:off x="1834" y="0"/>
                  <a:ext cx="209" cy="4314"/>
                </a:xfrm>
                <a:custGeom>
                  <a:avLst/>
                  <a:gdLst/>
                  <a:ahLst/>
                  <a:cxnLst>
                    <a:cxn ang="0">
                      <a:pos x="14" y="4314"/>
                    </a:cxn>
                    <a:cxn ang="0">
                      <a:pos x="19" y="3207"/>
                    </a:cxn>
                    <a:cxn ang="0">
                      <a:pos x="3" y="2467"/>
                    </a:cxn>
                    <a:cxn ang="0">
                      <a:pos x="3" y="2330"/>
                    </a:cxn>
                    <a:cxn ang="0">
                      <a:pos x="8" y="2288"/>
                    </a:cxn>
                    <a:cxn ang="0">
                      <a:pos x="10" y="2244"/>
                    </a:cxn>
                    <a:cxn ang="0">
                      <a:pos x="3" y="2193"/>
                    </a:cxn>
                    <a:cxn ang="0">
                      <a:pos x="3" y="2103"/>
                    </a:cxn>
                    <a:cxn ang="0">
                      <a:pos x="12" y="1849"/>
                    </a:cxn>
                    <a:cxn ang="0">
                      <a:pos x="10" y="1270"/>
                    </a:cxn>
                    <a:cxn ang="0">
                      <a:pos x="12" y="0"/>
                    </a:cxn>
                    <a:cxn ang="0">
                      <a:pos x="34" y="4"/>
                    </a:cxn>
                    <a:cxn ang="0">
                      <a:pos x="37" y="1026"/>
                    </a:cxn>
                    <a:cxn ang="0">
                      <a:pos x="36" y="1897"/>
                    </a:cxn>
                    <a:cxn ang="0">
                      <a:pos x="25" y="2105"/>
                    </a:cxn>
                    <a:cxn ang="0">
                      <a:pos x="39" y="2212"/>
                    </a:cxn>
                    <a:cxn ang="0">
                      <a:pos x="102" y="2228"/>
                    </a:cxn>
                    <a:cxn ang="0">
                      <a:pos x="163" y="2228"/>
                    </a:cxn>
                    <a:cxn ang="0">
                      <a:pos x="181" y="2184"/>
                    </a:cxn>
                    <a:cxn ang="0">
                      <a:pos x="180" y="2077"/>
                    </a:cxn>
                    <a:cxn ang="0">
                      <a:pos x="178" y="1969"/>
                    </a:cxn>
                    <a:cxn ang="0">
                      <a:pos x="173" y="1817"/>
                    </a:cxn>
                    <a:cxn ang="0">
                      <a:pos x="167" y="3"/>
                    </a:cxn>
                    <a:cxn ang="0">
                      <a:pos x="202" y="6"/>
                    </a:cxn>
                    <a:cxn ang="0">
                      <a:pos x="195" y="701"/>
                    </a:cxn>
                    <a:cxn ang="0">
                      <a:pos x="198" y="1841"/>
                    </a:cxn>
                    <a:cxn ang="0">
                      <a:pos x="209" y="2148"/>
                    </a:cxn>
                    <a:cxn ang="0">
                      <a:pos x="198" y="2264"/>
                    </a:cxn>
                    <a:cxn ang="0">
                      <a:pos x="206" y="2330"/>
                    </a:cxn>
                    <a:cxn ang="0">
                      <a:pos x="206" y="2512"/>
                    </a:cxn>
                    <a:cxn ang="0">
                      <a:pos x="193" y="3287"/>
                    </a:cxn>
                    <a:cxn ang="0">
                      <a:pos x="197" y="4314"/>
                    </a:cxn>
                    <a:cxn ang="0">
                      <a:pos x="176" y="4313"/>
                    </a:cxn>
                    <a:cxn ang="0">
                      <a:pos x="175" y="3786"/>
                    </a:cxn>
                    <a:cxn ang="0">
                      <a:pos x="171" y="3391"/>
                    </a:cxn>
                    <a:cxn ang="0">
                      <a:pos x="178" y="2720"/>
                    </a:cxn>
                    <a:cxn ang="0">
                      <a:pos x="185" y="2356"/>
                    </a:cxn>
                    <a:cxn ang="0">
                      <a:pos x="170" y="2288"/>
                    </a:cxn>
                    <a:cxn ang="0">
                      <a:pos x="103" y="2308"/>
                    </a:cxn>
                    <a:cxn ang="0">
                      <a:pos x="41" y="2296"/>
                    </a:cxn>
                    <a:cxn ang="0">
                      <a:pos x="23" y="2467"/>
                    </a:cxn>
                    <a:cxn ang="0">
                      <a:pos x="37" y="2955"/>
                    </a:cxn>
                    <a:cxn ang="0">
                      <a:pos x="39" y="3730"/>
                    </a:cxn>
                    <a:cxn ang="0">
                      <a:pos x="37" y="4313"/>
                    </a:cxn>
                    <a:cxn ang="0">
                      <a:pos x="14" y="4314"/>
                    </a:cxn>
                  </a:cxnLst>
                  <a:rect l="0" t="0" r="r" b="b"/>
                  <a:pathLst>
                    <a:path w="209" h="4314">
                      <a:moveTo>
                        <a:pt x="14" y="4314"/>
                      </a:moveTo>
                      <a:cubicBezTo>
                        <a:pt x="11" y="4130"/>
                        <a:pt x="21" y="3515"/>
                        <a:pt x="19" y="3207"/>
                      </a:cubicBezTo>
                      <a:cubicBezTo>
                        <a:pt x="17" y="2899"/>
                        <a:pt x="5" y="2613"/>
                        <a:pt x="3" y="2467"/>
                      </a:cubicBezTo>
                      <a:cubicBezTo>
                        <a:pt x="0" y="2321"/>
                        <a:pt x="2" y="2360"/>
                        <a:pt x="3" y="2330"/>
                      </a:cubicBezTo>
                      <a:cubicBezTo>
                        <a:pt x="3" y="2300"/>
                        <a:pt x="7" y="2302"/>
                        <a:pt x="8" y="2288"/>
                      </a:cubicBezTo>
                      <a:cubicBezTo>
                        <a:pt x="10" y="2274"/>
                        <a:pt x="11" y="2260"/>
                        <a:pt x="10" y="2244"/>
                      </a:cubicBezTo>
                      <a:cubicBezTo>
                        <a:pt x="9" y="2228"/>
                        <a:pt x="4" y="2217"/>
                        <a:pt x="3" y="2193"/>
                      </a:cubicBezTo>
                      <a:cubicBezTo>
                        <a:pt x="1" y="2169"/>
                        <a:pt x="1" y="2159"/>
                        <a:pt x="3" y="2103"/>
                      </a:cubicBezTo>
                      <a:cubicBezTo>
                        <a:pt x="4" y="2046"/>
                        <a:pt x="11" y="1988"/>
                        <a:pt x="12" y="1849"/>
                      </a:cubicBezTo>
                      <a:cubicBezTo>
                        <a:pt x="13" y="1710"/>
                        <a:pt x="10" y="1578"/>
                        <a:pt x="10" y="1270"/>
                      </a:cubicBezTo>
                      <a:cubicBezTo>
                        <a:pt x="10" y="961"/>
                        <a:pt x="8" y="211"/>
                        <a:pt x="12" y="0"/>
                      </a:cubicBezTo>
                      <a:lnTo>
                        <a:pt x="34" y="4"/>
                      </a:lnTo>
                      <a:cubicBezTo>
                        <a:pt x="38" y="175"/>
                        <a:pt x="37" y="711"/>
                        <a:pt x="37" y="1026"/>
                      </a:cubicBezTo>
                      <a:cubicBezTo>
                        <a:pt x="38" y="1342"/>
                        <a:pt x="38" y="1717"/>
                        <a:pt x="36" y="1897"/>
                      </a:cubicBezTo>
                      <a:cubicBezTo>
                        <a:pt x="39" y="1973"/>
                        <a:pt x="29" y="2051"/>
                        <a:pt x="25" y="2105"/>
                      </a:cubicBezTo>
                      <a:cubicBezTo>
                        <a:pt x="22" y="2164"/>
                        <a:pt x="20" y="2202"/>
                        <a:pt x="39" y="2212"/>
                      </a:cubicBezTo>
                      <a:cubicBezTo>
                        <a:pt x="57" y="2226"/>
                        <a:pt x="81" y="2231"/>
                        <a:pt x="102" y="2228"/>
                      </a:cubicBezTo>
                      <a:cubicBezTo>
                        <a:pt x="123" y="2231"/>
                        <a:pt x="150" y="2235"/>
                        <a:pt x="163" y="2228"/>
                      </a:cubicBezTo>
                      <a:cubicBezTo>
                        <a:pt x="176" y="2221"/>
                        <a:pt x="178" y="2209"/>
                        <a:pt x="181" y="2184"/>
                      </a:cubicBezTo>
                      <a:cubicBezTo>
                        <a:pt x="184" y="2159"/>
                        <a:pt x="180" y="2113"/>
                        <a:pt x="180" y="2077"/>
                      </a:cubicBezTo>
                      <a:cubicBezTo>
                        <a:pt x="179" y="2041"/>
                        <a:pt x="179" y="2012"/>
                        <a:pt x="178" y="1969"/>
                      </a:cubicBezTo>
                      <a:cubicBezTo>
                        <a:pt x="174" y="1922"/>
                        <a:pt x="175" y="2145"/>
                        <a:pt x="173" y="1817"/>
                      </a:cubicBezTo>
                      <a:cubicBezTo>
                        <a:pt x="171" y="1490"/>
                        <a:pt x="163" y="305"/>
                        <a:pt x="167" y="3"/>
                      </a:cubicBezTo>
                      <a:lnTo>
                        <a:pt x="202" y="6"/>
                      </a:lnTo>
                      <a:cubicBezTo>
                        <a:pt x="206" y="122"/>
                        <a:pt x="195" y="395"/>
                        <a:pt x="195" y="701"/>
                      </a:cubicBezTo>
                      <a:cubicBezTo>
                        <a:pt x="194" y="1006"/>
                        <a:pt x="196" y="1600"/>
                        <a:pt x="198" y="1841"/>
                      </a:cubicBezTo>
                      <a:cubicBezTo>
                        <a:pt x="197" y="1985"/>
                        <a:pt x="209" y="2095"/>
                        <a:pt x="209" y="2148"/>
                      </a:cubicBezTo>
                      <a:cubicBezTo>
                        <a:pt x="209" y="2201"/>
                        <a:pt x="203" y="2212"/>
                        <a:pt x="198" y="2264"/>
                      </a:cubicBezTo>
                      <a:cubicBezTo>
                        <a:pt x="208" y="2285"/>
                        <a:pt x="205" y="2289"/>
                        <a:pt x="206" y="2330"/>
                      </a:cubicBezTo>
                      <a:cubicBezTo>
                        <a:pt x="208" y="2371"/>
                        <a:pt x="209" y="2352"/>
                        <a:pt x="206" y="2512"/>
                      </a:cubicBezTo>
                      <a:cubicBezTo>
                        <a:pt x="204" y="2672"/>
                        <a:pt x="194" y="2987"/>
                        <a:pt x="193" y="3287"/>
                      </a:cubicBezTo>
                      <a:cubicBezTo>
                        <a:pt x="192" y="3587"/>
                        <a:pt x="200" y="4143"/>
                        <a:pt x="197" y="4314"/>
                      </a:cubicBezTo>
                      <a:lnTo>
                        <a:pt x="176" y="4313"/>
                      </a:lnTo>
                      <a:cubicBezTo>
                        <a:pt x="172" y="4225"/>
                        <a:pt x="176" y="3940"/>
                        <a:pt x="175" y="3786"/>
                      </a:cubicBezTo>
                      <a:cubicBezTo>
                        <a:pt x="174" y="3632"/>
                        <a:pt x="171" y="3568"/>
                        <a:pt x="171" y="3391"/>
                      </a:cubicBezTo>
                      <a:cubicBezTo>
                        <a:pt x="172" y="3213"/>
                        <a:pt x="176" y="2892"/>
                        <a:pt x="178" y="2720"/>
                      </a:cubicBezTo>
                      <a:cubicBezTo>
                        <a:pt x="180" y="2547"/>
                        <a:pt x="186" y="2428"/>
                        <a:pt x="185" y="2356"/>
                      </a:cubicBezTo>
                      <a:cubicBezTo>
                        <a:pt x="183" y="2332"/>
                        <a:pt x="187" y="2295"/>
                        <a:pt x="170" y="2288"/>
                      </a:cubicBezTo>
                      <a:cubicBezTo>
                        <a:pt x="158" y="2275"/>
                        <a:pt x="125" y="2307"/>
                        <a:pt x="103" y="2308"/>
                      </a:cubicBezTo>
                      <a:cubicBezTo>
                        <a:pt x="82" y="2309"/>
                        <a:pt x="54" y="2270"/>
                        <a:pt x="41" y="2296"/>
                      </a:cubicBezTo>
                      <a:cubicBezTo>
                        <a:pt x="27" y="2322"/>
                        <a:pt x="23" y="2357"/>
                        <a:pt x="23" y="2467"/>
                      </a:cubicBezTo>
                      <a:cubicBezTo>
                        <a:pt x="22" y="2577"/>
                        <a:pt x="35" y="2745"/>
                        <a:pt x="37" y="2955"/>
                      </a:cubicBezTo>
                      <a:cubicBezTo>
                        <a:pt x="40" y="3166"/>
                        <a:pt x="39" y="3503"/>
                        <a:pt x="39" y="3730"/>
                      </a:cubicBezTo>
                      <a:cubicBezTo>
                        <a:pt x="39" y="3957"/>
                        <a:pt x="41" y="4216"/>
                        <a:pt x="37" y="4313"/>
                      </a:cubicBezTo>
                      <a:lnTo>
                        <a:pt x="14" y="4314"/>
                      </a:ln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2" name="Freeform 11"/>
                <p:cNvSpPr>
                  <a:spLocks/>
                </p:cNvSpPr>
                <p:nvPr/>
              </p:nvSpPr>
              <p:spPr bwMode="white">
                <a:xfrm flipV="1">
                  <a:off x="1943" y="-2"/>
                  <a:ext cx="47" cy="2199"/>
                </a:xfrm>
                <a:custGeom>
                  <a:avLst/>
                  <a:gdLst/>
                  <a:ahLst/>
                  <a:cxnLst>
                    <a:cxn ang="0">
                      <a:pos x="27" y="477"/>
                    </a:cxn>
                    <a:cxn ang="0">
                      <a:pos x="23" y="217"/>
                    </a:cxn>
                    <a:cxn ang="0">
                      <a:pos x="11" y="81"/>
                    </a:cxn>
                    <a:cxn ang="0">
                      <a:pos x="3" y="29"/>
                    </a:cxn>
                    <a:cxn ang="0">
                      <a:pos x="31" y="5"/>
                    </a:cxn>
                    <a:cxn ang="0">
                      <a:pos x="83" y="5"/>
                    </a:cxn>
                    <a:cxn ang="0">
                      <a:pos x="103" y="33"/>
                    </a:cxn>
                    <a:cxn ang="0">
                      <a:pos x="107" y="133"/>
                    </a:cxn>
                    <a:cxn ang="0">
                      <a:pos x="87" y="369"/>
                    </a:cxn>
                    <a:cxn ang="0">
                      <a:pos x="87" y="853"/>
                    </a:cxn>
                    <a:cxn ang="0">
                      <a:pos x="79" y="1613"/>
                    </a:cxn>
                    <a:cxn ang="0">
                      <a:pos x="87" y="2045"/>
                    </a:cxn>
                    <a:cxn ang="0">
                      <a:pos x="79" y="2129"/>
                    </a:cxn>
                    <a:cxn ang="0">
                      <a:pos x="39" y="2129"/>
                    </a:cxn>
                    <a:cxn ang="0">
                      <a:pos x="39" y="1481"/>
                    </a:cxn>
                    <a:cxn ang="0">
                      <a:pos x="27" y="477"/>
                    </a:cxn>
                  </a:cxnLst>
                  <a:rect l="0" t="0" r="r" b="b"/>
                  <a:pathLst>
                    <a:path w="110" h="2131">
                      <a:moveTo>
                        <a:pt x="27" y="477"/>
                      </a:moveTo>
                      <a:cubicBezTo>
                        <a:pt x="24" y="266"/>
                        <a:pt x="26" y="283"/>
                        <a:pt x="23" y="217"/>
                      </a:cubicBezTo>
                      <a:cubicBezTo>
                        <a:pt x="20" y="151"/>
                        <a:pt x="14" y="112"/>
                        <a:pt x="11" y="81"/>
                      </a:cubicBezTo>
                      <a:cubicBezTo>
                        <a:pt x="8" y="50"/>
                        <a:pt x="0" y="42"/>
                        <a:pt x="3" y="29"/>
                      </a:cubicBezTo>
                      <a:cubicBezTo>
                        <a:pt x="6" y="16"/>
                        <a:pt x="18" y="9"/>
                        <a:pt x="31" y="5"/>
                      </a:cubicBezTo>
                      <a:cubicBezTo>
                        <a:pt x="44" y="1"/>
                        <a:pt x="71" y="0"/>
                        <a:pt x="83" y="5"/>
                      </a:cubicBezTo>
                      <a:cubicBezTo>
                        <a:pt x="95" y="10"/>
                        <a:pt x="99" y="12"/>
                        <a:pt x="103" y="33"/>
                      </a:cubicBezTo>
                      <a:cubicBezTo>
                        <a:pt x="107" y="54"/>
                        <a:pt x="110" y="77"/>
                        <a:pt x="107" y="133"/>
                      </a:cubicBezTo>
                      <a:cubicBezTo>
                        <a:pt x="104" y="189"/>
                        <a:pt x="90" y="249"/>
                        <a:pt x="87" y="369"/>
                      </a:cubicBezTo>
                      <a:cubicBezTo>
                        <a:pt x="84" y="489"/>
                        <a:pt x="88" y="646"/>
                        <a:pt x="87" y="853"/>
                      </a:cubicBezTo>
                      <a:cubicBezTo>
                        <a:pt x="86" y="1060"/>
                        <a:pt x="79" y="1414"/>
                        <a:pt x="79" y="1613"/>
                      </a:cubicBezTo>
                      <a:cubicBezTo>
                        <a:pt x="79" y="1812"/>
                        <a:pt x="87" y="1959"/>
                        <a:pt x="87" y="2045"/>
                      </a:cubicBezTo>
                      <a:cubicBezTo>
                        <a:pt x="87" y="2131"/>
                        <a:pt x="87" y="2115"/>
                        <a:pt x="79" y="2129"/>
                      </a:cubicBezTo>
                      <a:lnTo>
                        <a:pt x="39" y="2129"/>
                      </a:lnTo>
                      <a:cubicBezTo>
                        <a:pt x="32" y="2021"/>
                        <a:pt x="42" y="1757"/>
                        <a:pt x="39" y="1481"/>
                      </a:cubicBezTo>
                      <a:cubicBezTo>
                        <a:pt x="36" y="1205"/>
                        <a:pt x="30" y="688"/>
                        <a:pt x="27" y="477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</p:grpSp>
          <p:grpSp>
            <p:nvGrpSpPr>
              <p:cNvPr id="17" name="Group 12"/>
              <p:cNvGrpSpPr>
                <a:grpSpLocks/>
              </p:cNvGrpSpPr>
              <p:nvPr/>
            </p:nvGrpSpPr>
            <p:grpSpPr bwMode="auto">
              <a:xfrm flipV="1">
                <a:off x="5312" y="0"/>
                <a:ext cx="321" cy="4318"/>
                <a:chOff x="2971" y="-3"/>
                <a:chExt cx="493" cy="4325"/>
              </a:xfrm>
            </p:grpSpPr>
            <p:sp>
              <p:nvSpPr>
                <p:cNvPr id="3" name="Freeform 13"/>
                <p:cNvSpPr>
                  <a:spLocks/>
                </p:cNvSpPr>
                <p:nvPr/>
              </p:nvSpPr>
              <p:spPr bwMode="white">
                <a:xfrm>
                  <a:off x="2971" y="-3"/>
                  <a:ext cx="493" cy="4323"/>
                </a:xfrm>
                <a:custGeom>
                  <a:avLst/>
                  <a:gdLst/>
                  <a:ahLst/>
                  <a:cxnLst>
                    <a:cxn ang="0">
                      <a:pos x="40" y="7"/>
                    </a:cxn>
                    <a:cxn ang="0">
                      <a:pos x="44" y="1111"/>
                    </a:cxn>
                    <a:cxn ang="0">
                      <a:pos x="6" y="1852"/>
                    </a:cxn>
                    <a:cxn ang="0">
                      <a:pos x="6" y="1989"/>
                    </a:cxn>
                    <a:cxn ang="0">
                      <a:pos x="20" y="2031"/>
                    </a:cxn>
                    <a:cxn ang="0">
                      <a:pos x="24" y="2075"/>
                    </a:cxn>
                    <a:cxn ang="0">
                      <a:pos x="6" y="2126"/>
                    </a:cxn>
                    <a:cxn ang="0">
                      <a:pos x="6" y="2217"/>
                    </a:cxn>
                    <a:cxn ang="0">
                      <a:pos x="28" y="2471"/>
                    </a:cxn>
                    <a:cxn ang="0">
                      <a:pos x="24" y="3051"/>
                    </a:cxn>
                    <a:cxn ang="0">
                      <a:pos x="28" y="4323"/>
                    </a:cxn>
                    <a:cxn ang="0">
                      <a:pos x="80" y="4319"/>
                    </a:cxn>
                    <a:cxn ang="0">
                      <a:pos x="88" y="3295"/>
                    </a:cxn>
                    <a:cxn ang="0">
                      <a:pos x="84" y="2423"/>
                    </a:cxn>
                    <a:cxn ang="0">
                      <a:pos x="60" y="2215"/>
                    </a:cxn>
                    <a:cxn ang="0">
                      <a:pos x="92" y="2107"/>
                    </a:cxn>
                    <a:cxn ang="0">
                      <a:pos x="240" y="2091"/>
                    </a:cxn>
                    <a:cxn ang="0">
                      <a:pos x="384" y="2091"/>
                    </a:cxn>
                    <a:cxn ang="0">
                      <a:pos x="428" y="2135"/>
                    </a:cxn>
                    <a:cxn ang="0">
                      <a:pos x="424" y="2243"/>
                    </a:cxn>
                    <a:cxn ang="0">
                      <a:pos x="420" y="2351"/>
                    </a:cxn>
                    <a:cxn ang="0">
                      <a:pos x="408" y="2503"/>
                    </a:cxn>
                    <a:cxn ang="0">
                      <a:pos x="395" y="4320"/>
                    </a:cxn>
                    <a:cxn ang="0">
                      <a:pos x="476" y="4317"/>
                    </a:cxn>
                    <a:cxn ang="0">
                      <a:pos x="459" y="3621"/>
                    </a:cxn>
                    <a:cxn ang="0">
                      <a:pos x="468" y="2479"/>
                    </a:cxn>
                    <a:cxn ang="0">
                      <a:pos x="493" y="2172"/>
                    </a:cxn>
                    <a:cxn ang="0">
                      <a:pos x="468" y="2055"/>
                    </a:cxn>
                    <a:cxn ang="0">
                      <a:pos x="487" y="1989"/>
                    </a:cxn>
                    <a:cxn ang="0">
                      <a:pos x="487" y="1807"/>
                    </a:cxn>
                    <a:cxn ang="0">
                      <a:pos x="456" y="1031"/>
                    </a:cxn>
                    <a:cxn ang="0">
                      <a:pos x="472" y="0"/>
                    </a:cxn>
                    <a:cxn ang="0">
                      <a:pos x="416" y="3"/>
                    </a:cxn>
                    <a:cxn ang="0">
                      <a:pos x="412" y="531"/>
                    </a:cxn>
                    <a:cxn ang="0">
                      <a:pos x="404" y="927"/>
                    </a:cxn>
                    <a:cxn ang="0">
                      <a:pos x="420" y="1599"/>
                    </a:cxn>
                    <a:cxn ang="0">
                      <a:pos x="436" y="1963"/>
                    </a:cxn>
                    <a:cxn ang="0">
                      <a:pos x="400" y="2031"/>
                    </a:cxn>
                    <a:cxn ang="0">
                      <a:pos x="244" y="2011"/>
                    </a:cxn>
                    <a:cxn ang="0">
                      <a:pos x="96" y="2023"/>
                    </a:cxn>
                    <a:cxn ang="0">
                      <a:pos x="54" y="1852"/>
                    </a:cxn>
                    <a:cxn ang="0">
                      <a:pos x="88" y="1363"/>
                    </a:cxn>
                    <a:cxn ang="0">
                      <a:pos x="92" y="587"/>
                    </a:cxn>
                    <a:cxn ang="0">
                      <a:pos x="88" y="3"/>
                    </a:cxn>
                    <a:cxn ang="0">
                      <a:pos x="40" y="7"/>
                    </a:cxn>
                  </a:cxnLst>
                  <a:rect l="0" t="0" r="r" b="b"/>
                  <a:pathLst>
                    <a:path w="493" h="4323">
                      <a:moveTo>
                        <a:pt x="40" y="7"/>
                      </a:moveTo>
                      <a:cubicBezTo>
                        <a:pt x="33" y="192"/>
                        <a:pt x="50" y="804"/>
                        <a:pt x="44" y="1111"/>
                      </a:cubicBezTo>
                      <a:cubicBezTo>
                        <a:pt x="38" y="1418"/>
                        <a:pt x="12" y="1706"/>
                        <a:pt x="6" y="1852"/>
                      </a:cubicBezTo>
                      <a:cubicBezTo>
                        <a:pt x="0" y="1998"/>
                        <a:pt x="4" y="1959"/>
                        <a:pt x="6" y="1989"/>
                      </a:cubicBezTo>
                      <a:cubicBezTo>
                        <a:pt x="8" y="2019"/>
                        <a:pt x="17" y="2017"/>
                        <a:pt x="20" y="2031"/>
                      </a:cubicBezTo>
                      <a:cubicBezTo>
                        <a:pt x="23" y="2045"/>
                        <a:pt x="26" y="2059"/>
                        <a:pt x="24" y="2075"/>
                      </a:cubicBezTo>
                      <a:cubicBezTo>
                        <a:pt x="22" y="2091"/>
                        <a:pt x="9" y="2102"/>
                        <a:pt x="6" y="2126"/>
                      </a:cubicBezTo>
                      <a:cubicBezTo>
                        <a:pt x="3" y="2150"/>
                        <a:pt x="2" y="2160"/>
                        <a:pt x="6" y="2217"/>
                      </a:cubicBezTo>
                      <a:cubicBezTo>
                        <a:pt x="10" y="2274"/>
                        <a:pt x="25" y="2332"/>
                        <a:pt x="28" y="2471"/>
                      </a:cubicBezTo>
                      <a:cubicBezTo>
                        <a:pt x="31" y="2610"/>
                        <a:pt x="24" y="2742"/>
                        <a:pt x="24" y="3051"/>
                      </a:cubicBezTo>
                      <a:cubicBezTo>
                        <a:pt x="24" y="3360"/>
                        <a:pt x="19" y="4112"/>
                        <a:pt x="28" y="4323"/>
                      </a:cubicBezTo>
                      <a:lnTo>
                        <a:pt x="80" y="4319"/>
                      </a:lnTo>
                      <a:cubicBezTo>
                        <a:pt x="90" y="4148"/>
                        <a:pt x="87" y="3611"/>
                        <a:pt x="88" y="3295"/>
                      </a:cubicBezTo>
                      <a:cubicBezTo>
                        <a:pt x="89" y="2979"/>
                        <a:pt x="89" y="2603"/>
                        <a:pt x="84" y="2423"/>
                      </a:cubicBezTo>
                      <a:cubicBezTo>
                        <a:pt x="92" y="2347"/>
                        <a:pt x="69" y="2269"/>
                        <a:pt x="60" y="2215"/>
                      </a:cubicBezTo>
                      <a:cubicBezTo>
                        <a:pt x="52" y="2155"/>
                        <a:pt x="48" y="2117"/>
                        <a:pt x="92" y="2107"/>
                      </a:cubicBezTo>
                      <a:cubicBezTo>
                        <a:pt x="134" y="2093"/>
                        <a:pt x="190" y="2088"/>
                        <a:pt x="240" y="2091"/>
                      </a:cubicBezTo>
                      <a:cubicBezTo>
                        <a:pt x="289" y="2088"/>
                        <a:pt x="353" y="2084"/>
                        <a:pt x="384" y="2091"/>
                      </a:cubicBezTo>
                      <a:cubicBezTo>
                        <a:pt x="415" y="2098"/>
                        <a:pt x="421" y="2110"/>
                        <a:pt x="428" y="2135"/>
                      </a:cubicBezTo>
                      <a:cubicBezTo>
                        <a:pt x="435" y="2160"/>
                        <a:pt x="425" y="2207"/>
                        <a:pt x="424" y="2243"/>
                      </a:cubicBezTo>
                      <a:cubicBezTo>
                        <a:pt x="423" y="2279"/>
                        <a:pt x="423" y="2308"/>
                        <a:pt x="420" y="2351"/>
                      </a:cubicBezTo>
                      <a:cubicBezTo>
                        <a:pt x="411" y="2398"/>
                        <a:pt x="412" y="2175"/>
                        <a:pt x="408" y="2503"/>
                      </a:cubicBezTo>
                      <a:cubicBezTo>
                        <a:pt x="404" y="2831"/>
                        <a:pt x="384" y="4018"/>
                        <a:pt x="395" y="4320"/>
                      </a:cubicBezTo>
                      <a:lnTo>
                        <a:pt x="476" y="4317"/>
                      </a:lnTo>
                      <a:cubicBezTo>
                        <a:pt x="486" y="4201"/>
                        <a:pt x="460" y="3927"/>
                        <a:pt x="459" y="3621"/>
                      </a:cubicBezTo>
                      <a:cubicBezTo>
                        <a:pt x="458" y="3315"/>
                        <a:pt x="462" y="2720"/>
                        <a:pt x="468" y="2479"/>
                      </a:cubicBezTo>
                      <a:cubicBezTo>
                        <a:pt x="464" y="2335"/>
                        <a:pt x="493" y="2225"/>
                        <a:pt x="493" y="2172"/>
                      </a:cubicBezTo>
                      <a:cubicBezTo>
                        <a:pt x="493" y="2118"/>
                        <a:pt x="480" y="2107"/>
                        <a:pt x="468" y="2055"/>
                      </a:cubicBezTo>
                      <a:cubicBezTo>
                        <a:pt x="490" y="2034"/>
                        <a:pt x="484" y="2030"/>
                        <a:pt x="487" y="1989"/>
                      </a:cubicBezTo>
                      <a:cubicBezTo>
                        <a:pt x="490" y="1948"/>
                        <a:pt x="492" y="1967"/>
                        <a:pt x="487" y="1807"/>
                      </a:cubicBezTo>
                      <a:cubicBezTo>
                        <a:pt x="482" y="1647"/>
                        <a:pt x="458" y="1332"/>
                        <a:pt x="456" y="1031"/>
                      </a:cubicBezTo>
                      <a:cubicBezTo>
                        <a:pt x="454" y="730"/>
                        <a:pt x="479" y="171"/>
                        <a:pt x="472" y="0"/>
                      </a:cubicBezTo>
                      <a:lnTo>
                        <a:pt x="416" y="3"/>
                      </a:lnTo>
                      <a:cubicBezTo>
                        <a:pt x="406" y="91"/>
                        <a:pt x="414" y="377"/>
                        <a:pt x="412" y="531"/>
                      </a:cubicBezTo>
                      <a:cubicBezTo>
                        <a:pt x="410" y="685"/>
                        <a:pt x="403" y="749"/>
                        <a:pt x="404" y="927"/>
                      </a:cubicBezTo>
                      <a:cubicBezTo>
                        <a:pt x="405" y="1105"/>
                        <a:pt x="415" y="1426"/>
                        <a:pt x="420" y="1599"/>
                      </a:cubicBezTo>
                      <a:cubicBezTo>
                        <a:pt x="425" y="1772"/>
                        <a:pt x="439" y="1891"/>
                        <a:pt x="436" y="1963"/>
                      </a:cubicBezTo>
                      <a:cubicBezTo>
                        <a:pt x="432" y="1987"/>
                        <a:pt x="441" y="2024"/>
                        <a:pt x="400" y="2031"/>
                      </a:cubicBezTo>
                      <a:cubicBezTo>
                        <a:pt x="373" y="2044"/>
                        <a:pt x="295" y="2012"/>
                        <a:pt x="244" y="2011"/>
                      </a:cubicBezTo>
                      <a:cubicBezTo>
                        <a:pt x="193" y="2010"/>
                        <a:pt x="128" y="2049"/>
                        <a:pt x="96" y="2023"/>
                      </a:cubicBezTo>
                      <a:cubicBezTo>
                        <a:pt x="64" y="1997"/>
                        <a:pt x="55" y="1962"/>
                        <a:pt x="54" y="1852"/>
                      </a:cubicBezTo>
                      <a:cubicBezTo>
                        <a:pt x="53" y="1742"/>
                        <a:pt x="82" y="1574"/>
                        <a:pt x="88" y="1363"/>
                      </a:cubicBezTo>
                      <a:cubicBezTo>
                        <a:pt x="94" y="1152"/>
                        <a:pt x="92" y="814"/>
                        <a:pt x="92" y="587"/>
                      </a:cubicBezTo>
                      <a:cubicBezTo>
                        <a:pt x="92" y="360"/>
                        <a:pt x="97" y="100"/>
                        <a:pt x="88" y="3"/>
                      </a:cubicBezTo>
                      <a:lnTo>
                        <a:pt x="40" y="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4" name="Freeform 14"/>
                <p:cNvSpPr>
                  <a:spLocks/>
                </p:cNvSpPr>
                <p:nvPr/>
              </p:nvSpPr>
              <p:spPr bwMode="white">
                <a:xfrm>
                  <a:off x="3227" y="2119"/>
                  <a:ext cx="111" cy="2203"/>
                </a:xfrm>
                <a:custGeom>
                  <a:avLst/>
                  <a:gdLst/>
                  <a:ahLst/>
                  <a:cxnLst>
                    <a:cxn ang="0">
                      <a:pos x="27" y="477"/>
                    </a:cxn>
                    <a:cxn ang="0">
                      <a:pos x="23" y="217"/>
                    </a:cxn>
                    <a:cxn ang="0">
                      <a:pos x="11" y="81"/>
                    </a:cxn>
                    <a:cxn ang="0">
                      <a:pos x="3" y="29"/>
                    </a:cxn>
                    <a:cxn ang="0">
                      <a:pos x="31" y="5"/>
                    </a:cxn>
                    <a:cxn ang="0">
                      <a:pos x="83" y="5"/>
                    </a:cxn>
                    <a:cxn ang="0">
                      <a:pos x="103" y="33"/>
                    </a:cxn>
                    <a:cxn ang="0">
                      <a:pos x="107" y="133"/>
                    </a:cxn>
                    <a:cxn ang="0">
                      <a:pos x="87" y="369"/>
                    </a:cxn>
                    <a:cxn ang="0">
                      <a:pos x="87" y="853"/>
                    </a:cxn>
                    <a:cxn ang="0">
                      <a:pos x="79" y="1613"/>
                    </a:cxn>
                    <a:cxn ang="0">
                      <a:pos x="87" y="2045"/>
                    </a:cxn>
                    <a:cxn ang="0">
                      <a:pos x="79" y="2129"/>
                    </a:cxn>
                    <a:cxn ang="0">
                      <a:pos x="39" y="2129"/>
                    </a:cxn>
                    <a:cxn ang="0">
                      <a:pos x="39" y="1481"/>
                    </a:cxn>
                    <a:cxn ang="0">
                      <a:pos x="27" y="477"/>
                    </a:cxn>
                  </a:cxnLst>
                  <a:rect l="0" t="0" r="r" b="b"/>
                  <a:pathLst>
                    <a:path w="110" h="2131">
                      <a:moveTo>
                        <a:pt x="27" y="477"/>
                      </a:moveTo>
                      <a:cubicBezTo>
                        <a:pt x="24" y="266"/>
                        <a:pt x="26" y="283"/>
                        <a:pt x="23" y="217"/>
                      </a:cubicBezTo>
                      <a:cubicBezTo>
                        <a:pt x="20" y="151"/>
                        <a:pt x="14" y="112"/>
                        <a:pt x="11" y="81"/>
                      </a:cubicBezTo>
                      <a:cubicBezTo>
                        <a:pt x="8" y="50"/>
                        <a:pt x="0" y="42"/>
                        <a:pt x="3" y="29"/>
                      </a:cubicBezTo>
                      <a:cubicBezTo>
                        <a:pt x="6" y="16"/>
                        <a:pt x="18" y="9"/>
                        <a:pt x="31" y="5"/>
                      </a:cubicBezTo>
                      <a:cubicBezTo>
                        <a:pt x="44" y="1"/>
                        <a:pt x="71" y="0"/>
                        <a:pt x="83" y="5"/>
                      </a:cubicBezTo>
                      <a:cubicBezTo>
                        <a:pt x="95" y="10"/>
                        <a:pt x="99" y="12"/>
                        <a:pt x="103" y="33"/>
                      </a:cubicBezTo>
                      <a:cubicBezTo>
                        <a:pt x="107" y="54"/>
                        <a:pt x="110" y="77"/>
                        <a:pt x="107" y="133"/>
                      </a:cubicBezTo>
                      <a:cubicBezTo>
                        <a:pt x="104" y="189"/>
                        <a:pt x="90" y="249"/>
                        <a:pt x="87" y="369"/>
                      </a:cubicBezTo>
                      <a:cubicBezTo>
                        <a:pt x="84" y="489"/>
                        <a:pt x="88" y="646"/>
                        <a:pt x="87" y="853"/>
                      </a:cubicBezTo>
                      <a:cubicBezTo>
                        <a:pt x="86" y="1060"/>
                        <a:pt x="79" y="1414"/>
                        <a:pt x="79" y="1613"/>
                      </a:cubicBezTo>
                      <a:cubicBezTo>
                        <a:pt x="79" y="1812"/>
                        <a:pt x="87" y="1959"/>
                        <a:pt x="87" y="2045"/>
                      </a:cubicBezTo>
                      <a:cubicBezTo>
                        <a:pt x="87" y="2131"/>
                        <a:pt x="87" y="2115"/>
                        <a:pt x="79" y="2129"/>
                      </a:cubicBezTo>
                      <a:lnTo>
                        <a:pt x="39" y="2129"/>
                      </a:lnTo>
                      <a:cubicBezTo>
                        <a:pt x="32" y="2021"/>
                        <a:pt x="42" y="1757"/>
                        <a:pt x="39" y="1481"/>
                      </a:cubicBezTo>
                      <a:cubicBezTo>
                        <a:pt x="36" y="1205"/>
                        <a:pt x="30" y="688"/>
                        <a:pt x="27" y="477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</p:grpSp>
          <p:grpSp>
            <p:nvGrpSpPr>
              <p:cNvPr id="18" name="Group 15"/>
              <p:cNvGrpSpPr>
                <a:grpSpLocks/>
              </p:cNvGrpSpPr>
              <p:nvPr/>
            </p:nvGrpSpPr>
            <p:grpSpPr bwMode="auto">
              <a:xfrm>
                <a:off x="1130" y="1"/>
                <a:ext cx="385" cy="4314"/>
                <a:chOff x="1130" y="1"/>
                <a:chExt cx="385" cy="4308"/>
              </a:xfrm>
            </p:grpSpPr>
            <p:sp>
              <p:nvSpPr>
                <p:cNvPr id="1040" name="Freeform 16"/>
                <p:cNvSpPr>
                  <a:spLocks/>
                </p:cNvSpPr>
                <p:nvPr/>
              </p:nvSpPr>
              <p:spPr bwMode="white">
                <a:xfrm>
                  <a:off x="1146" y="1"/>
                  <a:ext cx="369" cy="2611"/>
                </a:xfrm>
                <a:custGeom>
                  <a:avLst/>
                  <a:gdLst/>
                  <a:ahLst/>
                  <a:cxnLst>
                    <a:cxn ang="0">
                      <a:pos x="22" y="0"/>
                    </a:cxn>
                    <a:cxn ang="0">
                      <a:pos x="14" y="1622"/>
                    </a:cxn>
                    <a:cxn ang="0">
                      <a:pos x="6" y="2547"/>
                    </a:cxn>
                    <a:cxn ang="0">
                      <a:pos x="38" y="2604"/>
                    </a:cxn>
                    <a:cxn ang="0">
                      <a:pos x="184" y="2588"/>
                    </a:cxn>
                    <a:cxn ang="0">
                      <a:pos x="339" y="2596"/>
                    </a:cxn>
                    <a:cxn ang="0">
                      <a:pos x="363" y="2531"/>
                    </a:cxn>
                    <a:cxn ang="0">
                      <a:pos x="339" y="1679"/>
                    </a:cxn>
                    <a:cxn ang="0">
                      <a:pos x="339" y="0"/>
                    </a:cxn>
                    <a:cxn ang="0">
                      <a:pos x="22" y="0"/>
                    </a:cxn>
                  </a:cxnLst>
                  <a:rect l="0" t="0" r="r" b="b"/>
                  <a:pathLst>
                    <a:path w="369" h="2611">
                      <a:moveTo>
                        <a:pt x="22" y="0"/>
                      </a:moveTo>
                      <a:lnTo>
                        <a:pt x="14" y="1622"/>
                      </a:lnTo>
                      <a:cubicBezTo>
                        <a:pt x="14" y="1622"/>
                        <a:pt x="10" y="2084"/>
                        <a:pt x="6" y="2547"/>
                      </a:cubicBezTo>
                      <a:cubicBezTo>
                        <a:pt x="0" y="2588"/>
                        <a:pt x="8" y="2597"/>
                        <a:pt x="38" y="2604"/>
                      </a:cubicBezTo>
                      <a:cubicBezTo>
                        <a:pt x="68" y="2611"/>
                        <a:pt x="134" y="2589"/>
                        <a:pt x="184" y="2588"/>
                      </a:cubicBezTo>
                      <a:cubicBezTo>
                        <a:pt x="234" y="2587"/>
                        <a:pt x="309" y="2605"/>
                        <a:pt x="339" y="2596"/>
                      </a:cubicBezTo>
                      <a:cubicBezTo>
                        <a:pt x="369" y="2587"/>
                        <a:pt x="366" y="2567"/>
                        <a:pt x="363" y="2531"/>
                      </a:cubicBezTo>
                      <a:cubicBezTo>
                        <a:pt x="363" y="2378"/>
                        <a:pt x="343" y="2101"/>
                        <a:pt x="339" y="1679"/>
                      </a:cubicBezTo>
                      <a:lnTo>
                        <a:pt x="339" y="0"/>
                      </a:lnTo>
                      <a:lnTo>
                        <a:pt x="22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1041" name="Freeform 17"/>
                <p:cNvSpPr>
                  <a:spLocks/>
                </p:cNvSpPr>
                <p:nvPr/>
              </p:nvSpPr>
              <p:spPr bwMode="white">
                <a:xfrm>
                  <a:off x="1237" y="2174"/>
                  <a:ext cx="251" cy="390"/>
                </a:xfrm>
                <a:custGeom>
                  <a:avLst/>
                  <a:gdLst/>
                  <a:ahLst/>
                  <a:cxnLst>
                    <a:cxn ang="0">
                      <a:pos x="32" y="379"/>
                    </a:cxn>
                    <a:cxn ang="0">
                      <a:pos x="77" y="364"/>
                    </a:cxn>
                    <a:cxn ang="0">
                      <a:pos x="152" y="370"/>
                    </a:cxn>
                    <a:cxn ang="0">
                      <a:pos x="209" y="388"/>
                    </a:cxn>
                    <a:cxn ang="0">
                      <a:pos x="242" y="379"/>
                    </a:cxn>
                    <a:cxn ang="0">
                      <a:pos x="248" y="328"/>
                    </a:cxn>
                    <a:cxn ang="0">
                      <a:pos x="227" y="175"/>
                    </a:cxn>
                    <a:cxn ang="0">
                      <a:pos x="194" y="130"/>
                    </a:cxn>
                    <a:cxn ang="0">
                      <a:pos x="179" y="295"/>
                    </a:cxn>
                    <a:cxn ang="0">
                      <a:pos x="152" y="307"/>
                    </a:cxn>
                    <a:cxn ang="0">
                      <a:pos x="134" y="163"/>
                    </a:cxn>
                    <a:cxn ang="0">
                      <a:pos x="65" y="13"/>
                    </a:cxn>
                    <a:cxn ang="0">
                      <a:pos x="29" y="85"/>
                    </a:cxn>
                    <a:cxn ang="0">
                      <a:pos x="26" y="271"/>
                    </a:cxn>
                    <a:cxn ang="0">
                      <a:pos x="2" y="337"/>
                    </a:cxn>
                    <a:cxn ang="0">
                      <a:pos x="11" y="379"/>
                    </a:cxn>
                    <a:cxn ang="0">
                      <a:pos x="32" y="379"/>
                    </a:cxn>
                  </a:cxnLst>
                  <a:rect l="0" t="0" r="r" b="b"/>
                  <a:pathLst>
                    <a:path w="251" h="390">
                      <a:moveTo>
                        <a:pt x="32" y="379"/>
                      </a:moveTo>
                      <a:cubicBezTo>
                        <a:pt x="43" y="377"/>
                        <a:pt x="57" y="366"/>
                        <a:pt x="77" y="364"/>
                      </a:cubicBezTo>
                      <a:cubicBezTo>
                        <a:pt x="97" y="362"/>
                        <a:pt x="130" y="366"/>
                        <a:pt x="152" y="370"/>
                      </a:cubicBezTo>
                      <a:cubicBezTo>
                        <a:pt x="174" y="374"/>
                        <a:pt x="194" y="386"/>
                        <a:pt x="209" y="388"/>
                      </a:cubicBezTo>
                      <a:cubicBezTo>
                        <a:pt x="224" y="390"/>
                        <a:pt x="235" y="389"/>
                        <a:pt x="242" y="379"/>
                      </a:cubicBezTo>
                      <a:cubicBezTo>
                        <a:pt x="249" y="369"/>
                        <a:pt x="251" y="362"/>
                        <a:pt x="248" y="328"/>
                      </a:cubicBezTo>
                      <a:cubicBezTo>
                        <a:pt x="245" y="294"/>
                        <a:pt x="236" y="208"/>
                        <a:pt x="227" y="175"/>
                      </a:cubicBezTo>
                      <a:cubicBezTo>
                        <a:pt x="218" y="142"/>
                        <a:pt x="202" y="110"/>
                        <a:pt x="194" y="130"/>
                      </a:cubicBezTo>
                      <a:cubicBezTo>
                        <a:pt x="186" y="150"/>
                        <a:pt x="186" y="266"/>
                        <a:pt x="179" y="295"/>
                      </a:cubicBezTo>
                      <a:cubicBezTo>
                        <a:pt x="172" y="324"/>
                        <a:pt x="159" y="329"/>
                        <a:pt x="152" y="307"/>
                      </a:cubicBezTo>
                      <a:cubicBezTo>
                        <a:pt x="145" y="285"/>
                        <a:pt x="149" y="212"/>
                        <a:pt x="134" y="163"/>
                      </a:cubicBezTo>
                      <a:cubicBezTo>
                        <a:pt x="119" y="114"/>
                        <a:pt x="82" y="26"/>
                        <a:pt x="65" y="13"/>
                      </a:cubicBezTo>
                      <a:cubicBezTo>
                        <a:pt x="48" y="0"/>
                        <a:pt x="35" y="42"/>
                        <a:pt x="29" y="85"/>
                      </a:cubicBezTo>
                      <a:cubicBezTo>
                        <a:pt x="23" y="128"/>
                        <a:pt x="30" y="229"/>
                        <a:pt x="26" y="271"/>
                      </a:cubicBezTo>
                      <a:cubicBezTo>
                        <a:pt x="22" y="313"/>
                        <a:pt x="4" y="319"/>
                        <a:pt x="2" y="337"/>
                      </a:cubicBezTo>
                      <a:cubicBezTo>
                        <a:pt x="0" y="355"/>
                        <a:pt x="5" y="373"/>
                        <a:pt x="11" y="379"/>
                      </a:cubicBezTo>
                      <a:cubicBezTo>
                        <a:pt x="17" y="385"/>
                        <a:pt x="21" y="381"/>
                        <a:pt x="32" y="379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1042" name="Freeform 18"/>
                <p:cNvSpPr>
                  <a:spLocks/>
                </p:cNvSpPr>
                <p:nvPr/>
              </p:nvSpPr>
              <p:spPr bwMode="white">
                <a:xfrm>
                  <a:off x="1130" y="2595"/>
                  <a:ext cx="378" cy="1714"/>
                </a:xfrm>
                <a:custGeom>
                  <a:avLst/>
                  <a:gdLst/>
                  <a:ahLst/>
                  <a:cxnLst>
                    <a:cxn ang="0">
                      <a:pos x="0" y="1714"/>
                    </a:cxn>
                    <a:cxn ang="0">
                      <a:pos x="15" y="420"/>
                    </a:cxn>
                    <a:cxn ang="0">
                      <a:pos x="19" y="63"/>
                    </a:cxn>
                    <a:cxn ang="0">
                      <a:pos x="79" y="39"/>
                    </a:cxn>
                    <a:cxn ang="0">
                      <a:pos x="202" y="18"/>
                    </a:cxn>
                    <a:cxn ang="0">
                      <a:pos x="351" y="23"/>
                    </a:cxn>
                    <a:cxn ang="0">
                      <a:pos x="366" y="120"/>
                    </a:cxn>
                    <a:cxn ang="0">
                      <a:pos x="359" y="741"/>
                    </a:cxn>
                    <a:cxn ang="0">
                      <a:pos x="351" y="1714"/>
                    </a:cxn>
                    <a:cxn ang="0">
                      <a:pos x="0" y="1714"/>
                    </a:cxn>
                  </a:cxnLst>
                  <a:rect l="0" t="0" r="r" b="b"/>
                  <a:pathLst>
                    <a:path w="378" h="1714">
                      <a:moveTo>
                        <a:pt x="0" y="1714"/>
                      </a:moveTo>
                      <a:cubicBezTo>
                        <a:pt x="15" y="1400"/>
                        <a:pt x="10" y="693"/>
                        <a:pt x="15" y="420"/>
                      </a:cubicBezTo>
                      <a:cubicBezTo>
                        <a:pt x="18" y="145"/>
                        <a:pt x="8" y="126"/>
                        <a:pt x="19" y="63"/>
                      </a:cubicBezTo>
                      <a:cubicBezTo>
                        <a:pt x="30" y="0"/>
                        <a:pt x="49" y="46"/>
                        <a:pt x="79" y="39"/>
                      </a:cubicBezTo>
                      <a:cubicBezTo>
                        <a:pt x="109" y="32"/>
                        <a:pt x="157" y="21"/>
                        <a:pt x="202" y="18"/>
                      </a:cubicBezTo>
                      <a:cubicBezTo>
                        <a:pt x="268" y="33"/>
                        <a:pt x="324" y="6"/>
                        <a:pt x="351" y="23"/>
                      </a:cubicBezTo>
                      <a:cubicBezTo>
                        <a:pt x="378" y="40"/>
                        <a:pt x="370" y="51"/>
                        <a:pt x="366" y="120"/>
                      </a:cubicBezTo>
                      <a:cubicBezTo>
                        <a:pt x="367" y="240"/>
                        <a:pt x="362" y="475"/>
                        <a:pt x="359" y="741"/>
                      </a:cubicBezTo>
                      <a:cubicBezTo>
                        <a:pt x="356" y="1007"/>
                        <a:pt x="351" y="1430"/>
                        <a:pt x="351" y="1714"/>
                      </a:cubicBezTo>
                      <a:cubicBezTo>
                        <a:pt x="351" y="1714"/>
                        <a:pt x="0" y="1714"/>
                        <a:pt x="0" y="1714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1043" name="Freeform 19"/>
                <p:cNvSpPr>
                  <a:spLocks/>
                </p:cNvSpPr>
                <p:nvPr/>
              </p:nvSpPr>
              <p:spPr bwMode="white">
                <a:xfrm>
                  <a:off x="1255" y="2644"/>
                  <a:ext cx="146" cy="154"/>
                </a:xfrm>
                <a:custGeom>
                  <a:avLst/>
                  <a:gdLst/>
                  <a:ahLst/>
                  <a:cxnLst>
                    <a:cxn ang="0">
                      <a:pos x="14" y="11"/>
                    </a:cxn>
                    <a:cxn ang="0">
                      <a:pos x="92" y="2"/>
                    </a:cxn>
                    <a:cxn ang="0">
                      <a:pos x="140" y="14"/>
                    </a:cxn>
                    <a:cxn ang="0">
                      <a:pos x="128" y="89"/>
                    </a:cxn>
                    <a:cxn ang="0">
                      <a:pos x="116" y="146"/>
                    </a:cxn>
                    <a:cxn ang="0">
                      <a:pos x="74" y="134"/>
                    </a:cxn>
                    <a:cxn ang="0">
                      <a:pos x="32" y="128"/>
                    </a:cxn>
                    <a:cxn ang="0">
                      <a:pos x="5" y="56"/>
                    </a:cxn>
                    <a:cxn ang="0">
                      <a:pos x="14" y="11"/>
                    </a:cxn>
                  </a:cxnLst>
                  <a:rect l="0" t="0" r="r" b="b"/>
                  <a:pathLst>
                    <a:path w="146" h="154">
                      <a:moveTo>
                        <a:pt x="14" y="11"/>
                      </a:moveTo>
                      <a:cubicBezTo>
                        <a:pt x="28" y="2"/>
                        <a:pt x="71" y="2"/>
                        <a:pt x="92" y="2"/>
                      </a:cubicBezTo>
                      <a:cubicBezTo>
                        <a:pt x="113" y="2"/>
                        <a:pt x="134" y="0"/>
                        <a:pt x="140" y="14"/>
                      </a:cubicBezTo>
                      <a:cubicBezTo>
                        <a:pt x="146" y="28"/>
                        <a:pt x="132" y="67"/>
                        <a:pt x="128" y="89"/>
                      </a:cubicBezTo>
                      <a:cubicBezTo>
                        <a:pt x="124" y="111"/>
                        <a:pt x="125" y="138"/>
                        <a:pt x="116" y="146"/>
                      </a:cubicBezTo>
                      <a:cubicBezTo>
                        <a:pt x="107" y="154"/>
                        <a:pt x="88" y="137"/>
                        <a:pt x="74" y="134"/>
                      </a:cubicBezTo>
                      <a:cubicBezTo>
                        <a:pt x="60" y="131"/>
                        <a:pt x="44" y="141"/>
                        <a:pt x="32" y="128"/>
                      </a:cubicBezTo>
                      <a:cubicBezTo>
                        <a:pt x="20" y="115"/>
                        <a:pt x="8" y="75"/>
                        <a:pt x="5" y="56"/>
                      </a:cubicBezTo>
                      <a:cubicBezTo>
                        <a:pt x="2" y="37"/>
                        <a:pt x="0" y="20"/>
                        <a:pt x="14" y="11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</p:grpSp>
          <p:grpSp>
            <p:nvGrpSpPr>
              <p:cNvPr id="19" name="Group 20"/>
              <p:cNvGrpSpPr>
                <a:grpSpLocks/>
              </p:cNvGrpSpPr>
              <p:nvPr/>
            </p:nvGrpSpPr>
            <p:grpSpPr bwMode="auto">
              <a:xfrm>
                <a:off x="429" y="0"/>
                <a:ext cx="403" cy="4318"/>
                <a:chOff x="429" y="0"/>
                <a:chExt cx="493" cy="4318"/>
              </a:xfrm>
            </p:grpSpPr>
            <p:sp>
              <p:nvSpPr>
                <p:cNvPr id="5" name="Freeform 21"/>
                <p:cNvSpPr>
                  <a:spLocks/>
                </p:cNvSpPr>
                <p:nvPr/>
              </p:nvSpPr>
              <p:spPr bwMode="white">
                <a:xfrm>
                  <a:off x="429" y="0"/>
                  <a:ext cx="493" cy="4316"/>
                </a:xfrm>
                <a:custGeom>
                  <a:avLst/>
                  <a:gdLst/>
                  <a:ahLst/>
                  <a:cxnLst>
                    <a:cxn ang="0">
                      <a:pos x="40" y="0"/>
                    </a:cxn>
                    <a:cxn ang="0">
                      <a:pos x="44" y="1104"/>
                    </a:cxn>
                    <a:cxn ang="0">
                      <a:pos x="6" y="1845"/>
                    </a:cxn>
                    <a:cxn ang="0">
                      <a:pos x="6" y="1982"/>
                    </a:cxn>
                    <a:cxn ang="0">
                      <a:pos x="20" y="2024"/>
                    </a:cxn>
                    <a:cxn ang="0">
                      <a:pos x="24" y="2068"/>
                    </a:cxn>
                    <a:cxn ang="0">
                      <a:pos x="6" y="2119"/>
                    </a:cxn>
                    <a:cxn ang="0">
                      <a:pos x="6" y="2210"/>
                    </a:cxn>
                    <a:cxn ang="0">
                      <a:pos x="28" y="2464"/>
                    </a:cxn>
                    <a:cxn ang="0">
                      <a:pos x="24" y="3044"/>
                    </a:cxn>
                    <a:cxn ang="0">
                      <a:pos x="28" y="4316"/>
                    </a:cxn>
                    <a:cxn ang="0">
                      <a:pos x="80" y="4312"/>
                    </a:cxn>
                    <a:cxn ang="0">
                      <a:pos x="88" y="3288"/>
                    </a:cxn>
                    <a:cxn ang="0">
                      <a:pos x="84" y="2416"/>
                    </a:cxn>
                    <a:cxn ang="0">
                      <a:pos x="60" y="2208"/>
                    </a:cxn>
                    <a:cxn ang="0">
                      <a:pos x="92" y="2100"/>
                    </a:cxn>
                    <a:cxn ang="0">
                      <a:pos x="240" y="2084"/>
                    </a:cxn>
                    <a:cxn ang="0">
                      <a:pos x="384" y="2084"/>
                    </a:cxn>
                    <a:cxn ang="0">
                      <a:pos x="428" y="2128"/>
                    </a:cxn>
                    <a:cxn ang="0">
                      <a:pos x="424" y="2236"/>
                    </a:cxn>
                    <a:cxn ang="0">
                      <a:pos x="420" y="2344"/>
                    </a:cxn>
                    <a:cxn ang="0">
                      <a:pos x="408" y="2496"/>
                    </a:cxn>
                    <a:cxn ang="0">
                      <a:pos x="395" y="4313"/>
                    </a:cxn>
                    <a:cxn ang="0">
                      <a:pos x="476" y="4310"/>
                    </a:cxn>
                    <a:cxn ang="0">
                      <a:pos x="459" y="3614"/>
                    </a:cxn>
                    <a:cxn ang="0">
                      <a:pos x="468" y="2472"/>
                    </a:cxn>
                    <a:cxn ang="0">
                      <a:pos x="493" y="2165"/>
                    </a:cxn>
                    <a:cxn ang="0">
                      <a:pos x="468" y="2048"/>
                    </a:cxn>
                    <a:cxn ang="0">
                      <a:pos x="487" y="1982"/>
                    </a:cxn>
                    <a:cxn ang="0">
                      <a:pos x="487" y="1800"/>
                    </a:cxn>
                    <a:cxn ang="0">
                      <a:pos x="456" y="1024"/>
                    </a:cxn>
                    <a:cxn ang="0">
                      <a:pos x="468" y="0"/>
                    </a:cxn>
                    <a:cxn ang="0">
                      <a:pos x="420" y="0"/>
                    </a:cxn>
                    <a:cxn ang="0">
                      <a:pos x="412" y="524"/>
                    </a:cxn>
                    <a:cxn ang="0">
                      <a:pos x="404" y="920"/>
                    </a:cxn>
                    <a:cxn ang="0">
                      <a:pos x="420" y="1592"/>
                    </a:cxn>
                    <a:cxn ang="0">
                      <a:pos x="436" y="1956"/>
                    </a:cxn>
                    <a:cxn ang="0">
                      <a:pos x="400" y="2024"/>
                    </a:cxn>
                    <a:cxn ang="0">
                      <a:pos x="244" y="2004"/>
                    </a:cxn>
                    <a:cxn ang="0">
                      <a:pos x="96" y="2016"/>
                    </a:cxn>
                    <a:cxn ang="0">
                      <a:pos x="54" y="1845"/>
                    </a:cxn>
                    <a:cxn ang="0">
                      <a:pos x="88" y="1356"/>
                    </a:cxn>
                    <a:cxn ang="0">
                      <a:pos x="92" y="580"/>
                    </a:cxn>
                    <a:cxn ang="0">
                      <a:pos x="84" y="0"/>
                    </a:cxn>
                    <a:cxn ang="0">
                      <a:pos x="40" y="0"/>
                    </a:cxn>
                  </a:cxnLst>
                  <a:rect l="0" t="0" r="r" b="b"/>
                  <a:pathLst>
                    <a:path w="493" h="4316">
                      <a:moveTo>
                        <a:pt x="40" y="0"/>
                      </a:moveTo>
                      <a:cubicBezTo>
                        <a:pt x="33" y="185"/>
                        <a:pt x="50" y="797"/>
                        <a:pt x="44" y="1104"/>
                      </a:cubicBezTo>
                      <a:cubicBezTo>
                        <a:pt x="38" y="1411"/>
                        <a:pt x="12" y="1699"/>
                        <a:pt x="6" y="1845"/>
                      </a:cubicBezTo>
                      <a:cubicBezTo>
                        <a:pt x="0" y="1991"/>
                        <a:pt x="4" y="1952"/>
                        <a:pt x="6" y="1982"/>
                      </a:cubicBezTo>
                      <a:cubicBezTo>
                        <a:pt x="8" y="2012"/>
                        <a:pt x="17" y="2010"/>
                        <a:pt x="20" y="2024"/>
                      </a:cubicBezTo>
                      <a:cubicBezTo>
                        <a:pt x="23" y="2038"/>
                        <a:pt x="26" y="2052"/>
                        <a:pt x="24" y="2068"/>
                      </a:cubicBezTo>
                      <a:cubicBezTo>
                        <a:pt x="22" y="2084"/>
                        <a:pt x="9" y="2095"/>
                        <a:pt x="6" y="2119"/>
                      </a:cubicBezTo>
                      <a:cubicBezTo>
                        <a:pt x="3" y="2143"/>
                        <a:pt x="2" y="2153"/>
                        <a:pt x="6" y="2210"/>
                      </a:cubicBezTo>
                      <a:cubicBezTo>
                        <a:pt x="10" y="2267"/>
                        <a:pt x="25" y="2325"/>
                        <a:pt x="28" y="2464"/>
                      </a:cubicBezTo>
                      <a:cubicBezTo>
                        <a:pt x="31" y="2603"/>
                        <a:pt x="24" y="2735"/>
                        <a:pt x="24" y="3044"/>
                      </a:cubicBezTo>
                      <a:cubicBezTo>
                        <a:pt x="24" y="3353"/>
                        <a:pt x="19" y="4105"/>
                        <a:pt x="28" y="4316"/>
                      </a:cubicBezTo>
                      <a:lnTo>
                        <a:pt x="80" y="4312"/>
                      </a:lnTo>
                      <a:cubicBezTo>
                        <a:pt x="90" y="4141"/>
                        <a:pt x="87" y="3604"/>
                        <a:pt x="88" y="3288"/>
                      </a:cubicBezTo>
                      <a:cubicBezTo>
                        <a:pt x="89" y="2972"/>
                        <a:pt x="89" y="2596"/>
                        <a:pt x="84" y="2416"/>
                      </a:cubicBezTo>
                      <a:cubicBezTo>
                        <a:pt x="92" y="2340"/>
                        <a:pt x="69" y="2262"/>
                        <a:pt x="60" y="2208"/>
                      </a:cubicBezTo>
                      <a:cubicBezTo>
                        <a:pt x="52" y="2148"/>
                        <a:pt x="48" y="2110"/>
                        <a:pt x="92" y="2100"/>
                      </a:cubicBezTo>
                      <a:cubicBezTo>
                        <a:pt x="134" y="2086"/>
                        <a:pt x="190" y="2081"/>
                        <a:pt x="240" y="2084"/>
                      </a:cubicBezTo>
                      <a:cubicBezTo>
                        <a:pt x="289" y="2081"/>
                        <a:pt x="353" y="2077"/>
                        <a:pt x="384" y="2084"/>
                      </a:cubicBezTo>
                      <a:cubicBezTo>
                        <a:pt x="415" y="2091"/>
                        <a:pt x="421" y="2103"/>
                        <a:pt x="428" y="2128"/>
                      </a:cubicBezTo>
                      <a:cubicBezTo>
                        <a:pt x="435" y="2153"/>
                        <a:pt x="425" y="2200"/>
                        <a:pt x="424" y="2236"/>
                      </a:cubicBezTo>
                      <a:cubicBezTo>
                        <a:pt x="423" y="2272"/>
                        <a:pt x="423" y="2301"/>
                        <a:pt x="420" y="2344"/>
                      </a:cubicBezTo>
                      <a:cubicBezTo>
                        <a:pt x="411" y="2391"/>
                        <a:pt x="412" y="2168"/>
                        <a:pt x="408" y="2496"/>
                      </a:cubicBezTo>
                      <a:cubicBezTo>
                        <a:pt x="404" y="2824"/>
                        <a:pt x="384" y="4011"/>
                        <a:pt x="395" y="4313"/>
                      </a:cubicBezTo>
                      <a:lnTo>
                        <a:pt x="476" y="4310"/>
                      </a:lnTo>
                      <a:cubicBezTo>
                        <a:pt x="486" y="4194"/>
                        <a:pt x="460" y="3920"/>
                        <a:pt x="459" y="3614"/>
                      </a:cubicBezTo>
                      <a:cubicBezTo>
                        <a:pt x="458" y="3308"/>
                        <a:pt x="462" y="2713"/>
                        <a:pt x="468" y="2472"/>
                      </a:cubicBezTo>
                      <a:cubicBezTo>
                        <a:pt x="464" y="2328"/>
                        <a:pt x="493" y="2218"/>
                        <a:pt x="493" y="2165"/>
                      </a:cubicBezTo>
                      <a:cubicBezTo>
                        <a:pt x="493" y="2111"/>
                        <a:pt x="480" y="2100"/>
                        <a:pt x="468" y="2048"/>
                      </a:cubicBezTo>
                      <a:cubicBezTo>
                        <a:pt x="490" y="2027"/>
                        <a:pt x="484" y="2023"/>
                        <a:pt x="487" y="1982"/>
                      </a:cubicBezTo>
                      <a:cubicBezTo>
                        <a:pt x="490" y="1941"/>
                        <a:pt x="492" y="1960"/>
                        <a:pt x="487" y="1800"/>
                      </a:cubicBezTo>
                      <a:cubicBezTo>
                        <a:pt x="482" y="1640"/>
                        <a:pt x="459" y="1324"/>
                        <a:pt x="456" y="1024"/>
                      </a:cubicBezTo>
                      <a:cubicBezTo>
                        <a:pt x="453" y="724"/>
                        <a:pt x="474" y="171"/>
                        <a:pt x="468" y="0"/>
                      </a:cubicBezTo>
                      <a:lnTo>
                        <a:pt x="420" y="0"/>
                      </a:lnTo>
                      <a:cubicBezTo>
                        <a:pt x="411" y="87"/>
                        <a:pt x="415" y="371"/>
                        <a:pt x="412" y="524"/>
                      </a:cubicBezTo>
                      <a:cubicBezTo>
                        <a:pt x="409" y="677"/>
                        <a:pt x="403" y="742"/>
                        <a:pt x="404" y="920"/>
                      </a:cubicBezTo>
                      <a:cubicBezTo>
                        <a:pt x="405" y="1098"/>
                        <a:pt x="415" y="1419"/>
                        <a:pt x="420" y="1592"/>
                      </a:cubicBezTo>
                      <a:cubicBezTo>
                        <a:pt x="425" y="1765"/>
                        <a:pt x="439" y="1884"/>
                        <a:pt x="436" y="1956"/>
                      </a:cubicBezTo>
                      <a:cubicBezTo>
                        <a:pt x="432" y="1980"/>
                        <a:pt x="441" y="2017"/>
                        <a:pt x="400" y="2024"/>
                      </a:cubicBezTo>
                      <a:cubicBezTo>
                        <a:pt x="373" y="2037"/>
                        <a:pt x="295" y="2005"/>
                        <a:pt x="244" y="2004"/>
                      </a:cubicBezTo>
                      <a:cubicBezTo>
                        <a:pt x="193" y="2003"/>
                        <a:pt x="128" y="2042"/>
                        <a:pt x="96" y="2016"/>
                      </a:cubicBezTo>
                      <a:cubicBezTo>
                        <a:pt x="64" y="1990"/>
                        <a:pt x="55" y="1955"/>
                        <a:pt x="54" y="1845"/>
                      </a:cubicBezTo>
                      <a:cubicBezTo>
                        <a:pt x="53" y="1735"/>
                        <a:pt x="82" y="1567"/>
                        <a:pt x="88" y="1356"/>
                      </a:cubicBezTo>
                      <a:cubicBezTo>
                        <a:pt x="94" y="1145"/>
                        <a:pt x="93" y="806"/>
                        <a:pt x="92" y="580"/>
                      </a:cubicBezTo>
                      <a:cubicBezTo>
                        <a:pt x="91" y="354"/>
                        <a:pt x="93" y="97"/>
                        <a:pt x="84" y="0"/>
                      </a:cubicBez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6" name="Freeform 22"/>
                <p:cNvSpPr>
                  <a:spLocks/>
                </p:cNvSpPr>
                <p:nvPr/>
              </p:nvSpPr>
              <p:spPr bwMode="white">
                <a:xfrm>
                  <a:off x="686" y="2115"/>
                  <a:ext cx="110" cy="2203"/>
                </a:xfrm>
                <a:custGeom>
                  <a:avLst/>
                  <a:gdLst/>
                  <a:ahLst/>
                  <a:cxnLst>
                    <a:cxn ang="0">
                      <a:pos x="27" y="477"/>
                    </a:cxn>
                    <a:cxn ang="0">
                      <a:pos x="23" y="217"/>
                    </a:cxn>
                    <a:cxn ang="0">
                      <a:pos x="11" y="81"/>
                    </a:cxn>
                    <a:cxn ang="0">
                      <a:pos x="3" y="29"/>
                    </a:cxn>
                    <a:cxn ang="0">
                      <a:pos x="31" y="5"/>
                    </a:cxn>
                    <a:cxn ang="0">
                      <a:pos x="83" y="5"/>
                    </a:cxn>
                    <a:cxn ang="0">
                      <a:pos x="103" y="33"/>
                    </a:cxn>
                    <a:cxn ang="0">
                      <a:pos x="107" y="133"/>
                    </a:cxn>
                    <a:cxn ang="0">
                      <a:pos x="87" y="369"/>
                    </a:cxn>
                    <a:cxn ang="0">
                      <a:pos x="87" y="853"/>
                    </a:cxn>
                    <a:cxn ang="0">
                      <a:pos x="79" y="1613"/>
                    </a:cxn>
                    <a:cxn ang="0">
                      <a:pos x="87" y="2045"/>
                    </a:cxn>
                    <a:cxn ang="0">
                      <a:pos x="79" y="2129"/>
                    </a:cxn>
                    <a:cxn ang="0">
                      <a:pos x="39" y="2129"/>
                    </a:cxn>
                    <a:cxn ang="0">
                      <a:pos x="39" y="1481"/>
                    </a:cxn>
                    <a:cxn ang="0">
                      <a:pos x="27" y="477"/>
                    </a:cxn>
                  </a:cxnLst>
                  <a:rect l="0" t="0" r="r" b="b"/>
                  <a:pathLst>
                    <a:path w="110" h="2131">
                      <a:moveTo>
                        <a:pt x="27" y="477"/>
                      </a:moveTo>
                      <a:cubicBezTo>
                        <a:pt x="24" y="266"/>
                        <a:pt x="26" y="283"/>
                        <a:pt x="23" y="217"/>
                      </a:cubicBezTo>
                      <a:cubicBezTo>
                        <a:pt x="20" y="151"/>
                        <a:pt x="14" y="112"/>
                        <a:pt x="11" y="81"/>
                      </a:cubicBezTo>
                      <a:cubicBezTo>
                        <a:pt x="8" y="50"/>
                        <a:pt x="0" y="42"/>
                        <a:pt x="3" y="29"/>
                      </a:cubicBezTo>
                      <a:cubicBezTo>
                        <a:pt x="6" y="16"/>
                        <a:pt x="18" y="9"/>
                        <a:pt x="31" y="5"/>
                      </a:cubicBezTo>
                      <a:cubicBezTo>
                        <a:pt x="44" y="1"/>
                        <a:pt x="71" y="0"/>
                        <a:pt x="83" y="5"/>
                      </a:cubicBezTo>
                      <a:cubicBezTo>
                        <a:pt x="95" y="10"/>
                        <a:pt x="99" y="12"/>
                        <a:pt x="103" y="33"/>
                      </a:cubicBezTo>
                      <a:cubicBezTo>
                        <a:pt x="107" y="54"/>
                        <a:pt x="110" y="77"/>
                        <a:pt x="107" y="133"/>
                      </a:cubicBezTo>
                      <a:cubicBezTo>
                        <a:pt x="104" y="189"/>
                        <a:pt x="90" y="249"/>
                        <a:pt x="87" y="369"/>
                      </a:cubicBezTo>
                      <a:cubicBezTo>
                        <a:pt x="84" y="489"/>
                        <a:pt x="88" y="646"/>
                        <a:pt x="87" y="853"/>
                      </a:cubicBezTo>
                      <a:cubicBezTo>
                        <a:pt x="86" y="1060"/>
                        <a:pt x="79" y="1414"/>
                        <a:pt x="79" y="1613"/>
                      </a:cubicBezTo>
                      <a:cubicBezTo>
                        <a:pt x="79" y="1812"/>
                        <a:pt x="87" y="1959"/>
                        <a:pt x="87" y="2045"/>
                      </a:cubicBezTo>
                      <a:cubicBezTo>
                        <a:pt x="87" y="2131"/>
                        <a:pt x="87" y="2115"/>
                        <a:pt x="79" y="2129"/>
                      </a:cubicBezTo>
                      <a:lnTo>
                        <a:pt x="39" y="2129"/>
                      </a:lnTo>
                      <a:cubicBezTo>
                        <a:pt x="32" y="2021"/>
                        <a:pt x="42" y="1757"/>
                        <a:pt x="39" y="1481"/>
                      </a:cubicBezTo>
                      <a:cubicBezTo>
                        <a:pt x="36" y="1205"/>
                        <a:pt x="30" y="688"/>
                        <a:pt x="27" y="477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</p:grpSp>
          <p:grpSp>
            <p:nvGrpSpPr>
              <p:cNvPr id="20" name="Group 23"/>
              <p:cNvGrpSpPr>
                <a:grpSpLocks/>
              </p:cNvGrpSpPr>
              <p:nvPr/>
            </p:nvGrpSpPr>
            <p:grpSpPr bwMode="auto">
              <a:xfrm flipV="1">
                <a:off x="2866" y="-3"/>
                <a:ext cx="396" cy="4318"/>
                <a:chOff x="2971" y="-3"/>
                <a:chExt cx="493" cy="4325"/>
              </a:xfrm>
            </p:grpSpPr>
            <p:sp>
              <p:nvSpPr>
                <p:cNvPr id="7" name="Freeform 24"/>
                <p:cNvSpPr>
                  <a:spLocks/>
                </p:cNvSpPr>
                <p:nvPr/>
              </p:nvSpPr>
              <p:spPr bwMode="white">
                <a:xfrm>
                  <a:off x="2971" y="-3"/>
                  <a:ext cx="493" cy="4323"/>
                </a:xfrm>
                <a:custGeom>
                  <a:avLst/>
                  <a:gdLst/>
                  <a:ahLst/>
                  <a:cxnLst>
                    <a:cxn ang="0">
                      <a:pos x="40" y="7"/>
                    </a:cxn>
                    <a:cxn ang="0">
                      <a:pos x="44" y="1111"/>
                    </a:cxn>
                    <a:cxn ang="0">
                      <a:pos x="6" y="1852"/>
                    </a:cxn>
                    <a:cxn ang="0">
                      <a:pos x="6" y="1989"/>
                    </a:cxn>
                    <a:cxn ang="0">
                      <a:pos x="20" y="2031"/>
                    </a:cxn>
                    <a:cxn ang="0">
                      <a:pos x="24" y="2075"/>
                    </a:cxn>
                    <a:cxn ang="0">
                      <a:pos x="6" y="2126"/>
                    </a:cxn>
                    <a:cxn ang="0">
                      <a:pos x="6" y="2217"/>
                    </a:cxn>
                    <a:cxn ang="0">
                      <a:pos x="28" y="2471"/>
                    </a:cxn>
                    <a:cxn ang="0">
                      <a:pos x="24" y="3051"/>
                    </a:cxn>
                    <a:cxn ang="0">
                      <a:pos x="28" y="4323"/>
                    </a:cxn>
                    <a:cxn ang="0">
                      <a:pos x="80" y="4319"/>
                    </a:cxn>
                    <a:cxn ang="0">
                      <a:pos x="88" y="3295"/>
                    </a:cxn>
                    <a:cxn ang="0">
                      <a:pos x="84" y="2423"/>
                    </a:cxn>
                    <a:cxn ang="0">
                      <a:pos x="60" y="2215"/>
                    </a:cxn>
                    <a:cxn ang="0">
                      <a:pos x="92" y="2107"/>
                    </a:cxn>
                    <a:cxn ang="0">
                      <a:pos x="240" y="2091"/>
                    </a:cxn>
                    <a:cxn ang="0">
                      <a:pos x="384" y="2091"/>
                    </a:cxn>
                    <a:cxn ang="0">
                      <a:pos x="428" y="2135"/>
                    </a:cxn>
                    <a:cxn ang="0">
                      <a:pos x="424" y="2243"/>
                    </a:cxn>
                    <a:cxn ang="0">
                      <a:pos x="420" y="2351"/>
                    </a:cxn>
                    <a:cxn ang="0">
                      <a:pos x="408" y="2503"/>
                    </a:cxn>
                    <a:cxn ang="0">
                      <a:pos x="395" y="4320"/>
                    </a:cxn>
                    <a:cxn ang="0">
                      <a:pos x="476" y="4317"/>
                    </a:cxn>
                    <a:cxn ang="0">
                      <a:pos x="459" y="3621"/>
                    </a:cxn>
                    <a:cxn ang="0">
                      <a:pos x="468" y="2479"/>
                    </a:cxn>
                    <a:cxn ang="0">
                      <a:pos x="493" y="2172"/>
                    </a:cxn>
                    <a:cxn ang="0">
                      <a:pos x="468" y="2055"/>
                    </a:cxn>
                    <a:cxn ang="0">
                      <a:pos x="487" y="1989"/>
                    </a:cxn>
                    <a:cxn ang="0">
                      <a:pos x="487" y="1807"/>
                    </a:cxn>
                    <a:cxn ang="0">
                      <a:pos x="456" y="1031"/>
                    </a:cxn>
                    <a:cxn ang="0">
                      <a:pos x="472" y="0"/>
                    </a:cxn>
                    <a:cxn ang="0">
                      <a:pos x="416" y="3"/>
                    </a:cxn>
                    <a:cxn ang="0">
                      <a:pos x="412" y="531"/>
                    </a:cxn>
                    <a:cxn ang="0">
                      <a:pos x="404" y="927"/>
                    </a:cxn>
                    <a:cxn ang="0">
                      <a:pos x="420" y="1599"/>
                    </a:cxn>
                    <a:cxn ang="0">
                      <a:pos x="436" y="1963"/>
                    </a:cxn>
                    <a:cxn ang="0">
                      <a:pos x="400" y="2031"/>
                    </a:cxn>
                    <a:cxn ang="0">
                      <a:pos x="244" y="2011"/>
                    </a:cxn>
                    <a:cxn ang="0">
                      <a:pos x="96" y="2023"/>
                    </a:cxn>
                    <a:cxn ang="0">
                      <a:pos x="54" y="1852"/>
                    </a:cxn>
                    <a:cxn ang="0">
                      <a:pos x="88" y="1363"/>
                    </a:cxn>
                    <a:cxn ang="0">
                      <a:pos x="92" y="587"/>
                    </a:cxn>
                    <a:cxn ang="0">
                      <a:pos x="88" y="3"/>
                    </a:cxn>
                    <a:cxn ang="0">
                      <a:pos x="40" y="7"/>
                    </a:cxn>
                  </a:cxnLst>
                  <a:rect l="0" t="0" r="r" b="b"/>
                  <a:pathLst>
                    <a:path w="493" h="4323">
                      <a:moveTo>
                        <a:pt x="40" y="7"/>
                      </a:moveTo>
                      <a:cubicBezTo>
                        <a:pt x="33" y="192"/>
                        <a:pt x="50" y="804"/>
                        <a:pt x="44" y="1111"/>
                      </a:cubicBezTo>
                      <a:cubicBezTo>
                        <a:pt x="38" y="1418"/>
                        <a:pt x="12" y="1706"/>
                        <a:pt x="6" y="1852"/>
                      </a:cubicBezTo>
                      <a:cubicBezTo>
                        <a:pt x="0" y="1998"/>
                        <a:pt x="4" y="1959"/>
                        <a:pt x="6" y="1989"/>
                      </a:cubicBezTo>
                      <a:cubicBezTo>
                        <a:pt x="8" y="2019"/>
                        <a:pt x="17" y="2017"/>
                        <a:pt x="20" y="2031"/>
                      </a:cubicBezTo>
                      <a:cubicBezTo>
                        <a:pt x="23" y="2045"/>
                        <a:pt x="26" y="2059"/>
                        <a:pt x="24" y="2075"/>
                      </a:cubicBezTo>
                      <a:cubicBezTo>
                        <a:pt x="22" y="2091"/>
                        <a:pt x="9" y="2102"/>
                        <a:pt x="6" y="2126"/>
                      </a:cubicBezTo>
                      <a:cubicBezTo>
                        <a:pt x="3" y="2150"/>
                        <a:pt x="2" y="2160"/>
                        <a:pt x="6" y="2217"/>
                      </a:cubicBezTo>
                      <a:cubicBezTo>
                        <a:pt x="10" y="2274"/>
                        <a:pt x="25" y="2332"/>
                        <a:pt x="28" y="2471"/>
                      </a:cubicBezTo>
                      <a:cubicBezTo>
                        <a:pt x="31" y="2610"/>
                        <a:pt x="24" y="2742"/>
                        <a:pt x="24" y="3051"/>
                      </a:cubicBezTo>
                      <a:cubicBezTo>
                        <a:pt x="24" y="3360"/>
                        <a:pt x="19" y="4112"/>
                        <a:pt x="28" y="4323"/>
                      </a:cubicBezTo>
                      <a:lnTo>
                        <a:pt x="80" y="4319"/>
                      </a:lnTo>
                      <a:cubicBezTo>
                        <a:pt x="90" y="4148"/>
                        <a:pt x="87" y="3611"/>
                        <a:pt x="88" y="3295"/>
                      </a:cubicBezTo>
                      <a:cubicBezTo>
                        <a:pt x="89" y="2979"/>
                        <a:pt x="89" y="2603"/>
                        <a:pt x="84" y="2423"/>
                      </a:cubicBezTo>
                      <a:cubicBezTo>
                        <a:pt x="92" y="2347"/>
                        <a:pt x="69" y="2269"/>
                        <a:pt x="60" y="2215"/>
                      </a:cubicBezTo>
                      <a:cubicBezTo>
                        <a:pt x="52" y="2155"/>
                        <a:pt x="48" y="2117"/>
                        <a:pt x="92" y="2107"/>
                      </a:cubicBezTo>
                      <a:cubicBezTo>
                        <a:pt x="134" y="2093"/>
                        <a:pt x="190" y="2088"/>
                        <a:pt x="240" y="2091"/>
                      </a:cubicBezTo>
                      <a:cubicBezTo>
                        <a:pt x="289" y="2088"/>
                        <a:pt x="353" y="2084"/>
                        <a:pt x="384" y="2091"/>
                      </a:cubicBezTo>
                      <a:cubicBezTo>
                        <a:pt x="415" y="2098"/>
                        <a:pt x="421" y="2110"/>
                        <a:pt x="428" y="2135"/>
                      </a:cubicBezTo>
                      <a:cubicBezTo>
                        <a:pt x="435" y="2160"/>
                        <a:pt x="425" y="2207"/>
                        <a:pt x="424" y="2243"/>
                      </a:cubicBezTo>
                      <a:cubicBezTo>
                        <a:pt x="423" y="2279"/>
                        <a:pt x="423" y="2308"/>
                        <a:pt x="420" y="2351"/>
                      </a:cubicBezTo>
                      <a:cubicBezTo>
                        <a:pt x="411" y="2398"/>
                        <a:pt x="412" y="2175"/>
                        <a:pt x="408" y="2503"/>
                      </a:cubicBezTo>
                      <a:cubicBezTo>
                        <a:pt x="404" y="2831"/>
                        <a:pt x="384" y="4018"/>
                        <a:pt x="395" y="4320"/>
                      </a:cubicBezTo>
                      <a:lnTo>
                        <a:pt x="476" y="4317"/>
                      </a:lnTo>
                      <a:cubicBezTo>
                        <a:pt x="486" y="4201"/>
                        <a:pt x="460" y="3927"/>
                        <a:pt x="459" y="3621"/>
                      </a:cubicBezTo>
                      <a:cubicBezTo>
                        <a:pt x="458" y="3315"/>
                        <a:pt x="462" y="2720"/>
                        <a:pt x="468" y="2479"/>
                      </a:cubicBezTo>
                      <a:cubicBezTo>
                        <a:pt x="464" y="2335"/>
                        <a:pt x="493" y="2225"/>
                        <a:pt x="493" y="2172"/>
                      </a:cubicBezTo>
                      <a:cubicBezTo>
                        <a:pt x="493" y="2118"/>
                        <a:pt x="480" y="2107"/>
                        <a:pt x="468" y="2055"/>
                      </a:cubicBezTo>
                      <a:cubicBezTo>
                        <a:pt x="490" y="2034"/>
                        <a:pt x="484" y="2030"/>
                        <a:pt x="487" y="1989"/>
                      </a:cubicBezTo>
                      <a:cubicBezTo>
                        <a:pt x="490" y="1948"/>
                        <a:pt x="492" y="1967"/>
                        <a:pt x="487" y="1807"/>
                      </a:cubicBezTo>
                      <a:cubicBezTo>
                        <a:pt x="482" y="1647"/>
                        <a:pt x="458" y="1332"/>
                        <a:pt x="456" y="1031"/>
                      </a:cubicBezTo>
                      <a:cubicBezTo>
                        <a:pt x="454" y="730"/>
                        <a:pt x="479" y="171"/>
                        <a:pt x="472" y="0"/>
                      </a:cubicBezTo>
                      <a:lnTo>
                        <a:pt x="416" y="3"/>
                      </a:lnTo>
                      <a:cubicBezTo>
                        <a:pt x="406" y="91"/>
                        <a:pt x="414" y="377"/>
                        <a:pt x="412" y="531"/>
                      </a:cubicBezTo>
                      <a:cubicBezTo>
                        <a:pt x="410" y="685"/>
                        <a:pt x="403" y="749"/>
                        <a:pt x="404" y="927"/>
                      </a:cubicBezTo>
                      <a:cubicBezTo>
                        <a:pt x="405" y="1105"/>
                        <a:pt x="415" y="1426"/>
                        <a:pt x="420" y="1599"/>
                      </a:cubicBezTo>
                      <a:cubicBezTo>
                        <a:pt x="425" y="1772"/>
                        <a:pt x="439" y="1891"/>
                        <a:pt x="436" y="1963"/>
                      </a:cubicBezTo>
                      <a:cubicBezTo>
                        <a:pt x="432" y="1987"/>
                        <a:pt x="441" y="2024"/>
                        <a:pt x="400" y="2031"/>
                      </a:cubicBezTo>
                      <a:cubicBezTo>
                        <a:pt x="373" y="2044"/>
                        <a:pt x="295" y="2012"/>
                        <a:pt x="244" y="2011"/>
                      </a:cubicBezTo>
                      <a:cubicBezTo>
                        <a:pt x="193" y="2010"/>
                        <a:pt x="128" y="2049"/>
                        <a:pt x="96" y="2023"/>
                      </a:cubicBezTo>
                      <a:cubicBezTo>
                        <a:pt x="64" y="1997"/>
                        <a:pt x="55" y="1962"/>
                        <a:pt x="54" y="1852"/>
                      </a:cubicBezTo>
                      <a:cubicBezTo>
                        <a:pt x="53" y="1742"/>
                        <a:pt x="82" y="1574"/>
                        <a:pt x="88" y="1363"/>
                      </a:cubicBezTo>
                      <a:cubicBezTo>
                        <a:pt x="94" y="1152"/>
                        <a:pt x="92" y="814"/>
                        <a:pt x="92" y="587"/>
                      </a:cubicBezTo>
                      <a:cubicBezTo>
                        <a:pt x="92" y="360"/>
                        <a:pt x="97" y="100"/>
                        <a:pt x="88" y="3"/>
                      </a:cubicBezTo>
                      <a:lnTo>
                        <a:pt x="40" y="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8" name="Freeform 25"/>
                <p:cNvSpPr>
                  <a:spLocks/>
                </p:cNvSpPr>
                <p:nvPr/>
              </p:nvSpPr>
              <p:spPr bwMode="white">
                <a:xfrm>
                  <a:off x="3227" y="2119"/>
                  <a:ext cx="111" cy="2203"/>
                </a:xfrm>
                <a:custGeom>
                  <a:avLst/>
                  <a:gdLst/>
                  <a:ahLst/>
                  <a:cxnLst>
                    <a:cxn ang="0">
                      <a:pos x="27" y="477"/>
                    </a:cxn>
                    <a:cxn ang="0">
                      <a:pos x="23" y="217"/>
                    </a:cxn>
                    <a:cxn ang="0">
                      <a:pos x="11" y="81"/>
                    </a:cxn>
                    <a:cxn ang="0">
                      <a:pos x="3" y="29"/>
                    </a:cxn>
                    <a:cxn ang="0">
                      <a:pos x="31" y="5"/>
                    </a:cxn>
                    <a:cxn ang="0">
                      <a:pos x="83" y="5"/>
                    </a:cxn>
                    <a:cxn ang="0">
                      <a:pos x="103" y="33"/>
                    </a:cxn>
                    <a:cxn ang="0">
                      <a:pos x="107" y="133"/>
                    </a:cxn>
                    <a:cxn ang="0">
                      <a:pos x="87" y="369"/>
                    </a:cxn>
                    <a:cxn ang="0">
                      <a:pos x="87" y="853"/>
                    </a:cxn>
                    <a:cxn ang="0">
                      <a:pos x="79" y="1613"/>
                    </a:cxn>
                    <a:cxn ang="0">
                      <a:pos x="87" y="2045"/>
                    </a:cxn>
                    <a:cxn ang="0">
                      <a:pos x="79" y="2129"/>
                    </a:cxn>
                    <a:cxn ang="0">
                      <a:pos x="39" y="2129"/>
                    </a:cxn>
                    <a:cxn ang="0">
                      <a:pos x="39" y="1481"/>
                    </a:cxn>
                    <a:cxn ang="0">
                      <a:pos x="27" y="477"/>
                    </a:cxn>
                  </a:cxnLst>
                  <a:rect l="0" t="0" r="r" b="b"/>
                  <a:pathLst>
                    <a:path w="110" h="2131">
                      <a:moveTo>
                        <a:pt x="27" y="477"/>
                      </a:moveTo>
                      <a:cubicBezTo>
                        <a:pt x="24" y="266"/>
                        <a:pt x="26" y="283"/>
                        <a:pt x="23" y="217"/>
                      </a:cubicBezTo>
                      <a:cubicBezTo>
                        <a:pt x="20" y="151"/>
                        <a:pt x="14" y="112"/>
                        <a:pt x="11" y="81"/>
                      </a:cubicBezTo>
                      <a:cubicBezTo>
                        <a:pt x="8" y="50"/>
                        <a:pt x="0" y="42"/>
                        <a:pt x="3" y="29"/>
                      </a:cubicBezTo>
                      <a:cubicBezTo>
                        <a:pt x="6" y="16"/>
                        <a:pt x="18" y="9"/>
                        <a:pt x="31" y="5"/>
                      </a:cubicBezTo>
                      <a:cubicBezTo>
                        <a:pt x="44" y="1"/>
                        <a:pt x="71" y="0"/>
                        <a:pt x="83" y="5"/>
                      </a:cubicBezTo>
                      <a:cubicBezTo>
                        <a:pt x="95" y="10"/>
                        <a:pt x="99" y="12"/>
                        <a:pt x="103" y="33"/>
                      </a:cubicBezTo>
                      <a:cubicBezTo>
                        <a:pt x="107" y="54"/>
                        <a:pt x="110" y="77"/>
                        <a:pt x="107" y="133"/>
                      </a:cubicBezTo>
                      <a:cubicBezTo>
                        <a:pt x="104" y="189"/>
                        <a:pt x="90" y="249"/>
                        <a:pt x="87" y="369"/>
                      </a:cubicBezTo>
                      <a:cubicBezTo>
                        <a:pt x="84" y="489"/>
                        <a:pt x="88" y="646"/>
                        <a:pt x="87" y="853"/>
                      </a:cubicBezTo>
                      <a:cubicBezTo>
                        <a:pt x="86" y="1060"/>
                        <a:pt x="79" y="1414"/>
                        <a:pt x="79" y="1613"/>
                      </a:cubicBezTo>
                      <a:cubicBezTo>
                        <a:pt x="79" y="1812"/>
                        <a:pt x="87" y="1959"/>
                        <a:pt x="87" y="2045"/>
                      </a:cubicBezTo>
                      <a:cubicBezTo>
                        <a:pt x="87" y="2131"/>
                        <a:pt x="87" y="2115"/>
                        <a:pt x="79" y="2129"/>
                      </a:cubicBezTo>
                      <a:lnTo>
                        <a:pt x="39" y="2129"/>
                      </a:lnTo>
                      <a:cubicBezTo>
                        <a:pt x="32" y="2021"/>
                        <a:pt x="42" y="1757"/>
                        <a:pt x="39" y="1481"/>
                      </a:cubicBezTo>
                      <a:cubicBezTo>
                        <a:pt x="36" y="1205"/>
                        <a:pt x="30" y="688"/>
                        <a:pt x="27" y="477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</p:grpSp>
          <p:sp>
            <p:nvSpPr>
              <p:cNvPr id="1050" name="Freeform 26"/>
              <p:cNvSpPr>
                <a:spLocks/>
              </p:cNvSpPr>
              <p:nvPr/>
            </p:nvSpPr>
            <p:spPr bwMode="white">
              <a:xfrm rot="2199825" flipH="1">
                <a:off x="2185" y="2464"/>
                <a:ext cx="479" cy="950"/>
              </a:xfrm>
              <a:custGeom>
                <a:avLst/>
                <a:gdLst/>
                <a:ahLst/>
                <a:cxnLst>
                  <a:cxn ang="0">
                    <a:pos x="184" y="48"/>
                  </a:cxn>
                  <a:cxn ang="0">
                    <a:pos x="664" y="192"/>
                  </a:cxn>
                  <a:cxn ang="0">
                    <a:pos x="1288" y="1200"/>
                  </a:cxn>
                  <a:cxn ang="0">
                    <a:pos x="1432" y="1968"/>
                  </a:cxn>
                  <a:cxn ang="0">
                    <a:pos x="1384" y="1920"/>
                  </a:cxn>
                  <a:cxn ang="0">
                    <a:pos x="1000" y="1200"/>
                  </a:cxn>
                  <a:cxn ang="0">
                    <a:pos x="616" y="576"/>
                  </a:cxn>
                  <a:cxn ang="0">
                    <a:pos x="280" y="240"/>
                  </a:cxn>
                  <a:cxn ang="0">
                    <a:pos x="232" y="288"/>
                  </a:cxn>
                  <a:cxn ang="0">
                    <a:pos x="472" y="528"/>
                  </a:cxn>
                  <a:cxn ang="0">
                    <a:pos x="760" y="960"/>
                  </a:cxn>
                  <a:cxn ang="0">
                    <a:pos x="1144" y="1632"/>
                  </a:cxn>
                  <a:cxn ang="0">
                    <a:pos x="1384" y="2016"/>
                  </a:cxn>
                  <a:cxn ang="0">
                    <a:pos x="1336" y="2016"/>
                  </a:cxn>
                  <a:cxn ang="0">
                    <a:pos x="1096" y="1824"/>
                  </a:cxn>
                  <a:cxn ang="0">
                    <a:pos x="568" y="1296"/>
                  </a:cxn>
                  <a:cxn ang="0">
                    <a:pos x="88" y="576"/>
                  </a:cxn>
                  <a:cxn ang="0">
                    <a:pos x="40" y="192"/>
                  </a:cxn>
                  <a:cxn ang="0">
                    <a:pos x="184" y="48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/>
              </a:p>
            </p:txBody>
          </p:sp>
          <p:sp>
            <p:nvSpPr>
              <p:cNvPr id="1051" name="Freeform 27"/>
              <p:cNvSpPr>
                <a:spLocks/>
              </p:cNvSpPr>
              <p:nvPr/>
            </p:nvSpPr>
            <p:spPr bwMode="white">
              <a:xfrm rot="21428822" flipH="1">
                <a:off x="2294" y="2929"/>
                <a:ext cx="706" cy="1014"/>
              </a:xfrm>
              <a:custGeom>
                <a:avLst/>
                <a:gdLst/>
                <a:ahLst/>
                <a:cxnLst>
                  <a:cxn ang="0">
                    <a:pos x="184" y="48"/>
                  </a:cxn>
                  <a:cxn ang="0">
                    <a:pos x="664" y="192"/>
                  </a:cxn>
                  <a:cxn ang="0">
                    <a:pos x="1288" y="1200"/>
                  </a:cxn>
                  <a:cxn ang="0">
                    <a:pos x="1432" y="1968"/>
                  </a:cxn>
                  <a:cxn ang="0">
                    <a:pos x="1384" y="1920"/>
                  </a:cxn>
                  <a:cxn ang="0">
                    <a:pos x="1000" y="1200"/>
                  </a:cxn>
                  <a:cxn ang="0">
                    <a:pos x="616" y="576"/>
                  </a:cxn>
                  <a:cxn ang="0">
                    <a:pos x="280" y="240"/>
                  </a:cxn>
                  <a:cxn ang="0">
                    <a:pos x="232" y="288"/>
                  </a:cxn>
                  <a:cxn ang="0">
                    <a:pos x="472" y="528"/>
                  </a:cxn>
                  <a:cxn ang="0">
                    <a:pos x="760" y="960"/>
                  </a:cxn>
                  <a:cxn ang="0">
                    <a:pos x="1144" y="1632"/>
                  </a:cxn>
                  <a:cxn ang="0">
                    <a:pos x="1384" y="2016"/>
                  </a:cxn>
                  <a:cxn ang="0">
                    <a:pos x="1336" y="2016"/>
                  </a:cxn>
                  <a:cxn ang="0">
                    <a:pos x="1096" y="1824"/>
                  </a:cxn>
                  <a:cxn ang="0">
                    <a:pos x="568" y="1296"/>
                  </a:cxn>
                  <a:cxn ang="0">
                    <a:pos x="88" y="576"/>
                  </a:cxn>
                  <a:cxn ang="0">
                    <a:pos x="40" y="192"/>
                  </a:cxn>
                  <a:cxn ang="0">
                    <a:pos x="184" y="48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/>
              </a:p>
            </p:txBody>
          </p:sp>
          <p:sp>
            <p:nvSpPr>
              <p:cNvPr id="1052" name="Freeform 28"/>
              <p:cNvSpPr>
                <a:spLocks/>
              </p:cNvSpPr>
              <p:nvPr/>
            </p:nvSpPr>
            <p:spPr bwMode="white">
              <a:xfrm>
                <a:off x="3188" y="2454"/>
                <a:ext cx="978" cy="332"/>
              </a:xfrm>
              <a:custGeom>
                <a:avLst/>
                <a:gdLst/>
                <a:ahLst/>
                <a:cxnLst>
                  <a:cxn ang="0">
                    <a:pos x="96" y="464"/>
                  </a:cxn>
                  <a:cxn ang="0">
                    <a:pos x="48" y="368"/>
                  </a:cxn>
                  <a:cxn ang="0">
                    <a:pos x="96" y="224"/>
                  </a:cxn>
                  <a:cxn ang="0">
                    <a:pos x="384" y="32"/>
                  </a:cxn>
                  <a:cxn ang="0">
                    <a:pos x="960" y="32"/>
                  </a:cxn>
                  <a:cxn ang="0">
                    <a:pos x="1584" y="224"/>
                  </a:cxn>
                  <a:cxn ang="0">
                    <a:pos x="1920" y="416"/>
                  </a:cxn>
                  <a:cxn ang="0">
                    <a:pos x="2004" y="544"/>
                  </a:cxn>
                  <a:cxn ang="0">
                    <a:pos x="1824" y="560"/>
                  </a:cxn>
                  <a:cxn ang="0">
                    <a:pos x="1488" y="464"/>
                  </a:cxn>
                  <a:cxn ang="0">
                    <a:pos x="960" y="320"/>
                  </a:cxn>
                  <a:cxn ang="0">
                    <a:pos x="480" y="320"/>
                  </a:cxn>
                  <a:cxn ang="0">
                    <a:pos x="336" y="368"/>
                  </a:cxn>
                  <a:cxn ang="0">
                    <a:pos x="336" y="416"/>
                  </a:cxn>
                  <a:cxn ang="0">
                    <a:pos x="528" y="368"/>
                  </a:cxn>
                  <a:cxn ang="0">
                    <a:pos x="960" y="368"/>
                  </a:cxn>
                  <a:cxn ang="0">
                    <a:pos x="1584" y="560"/>
                  </a:cxn>
                  <a:cxn ang="0">
                    <a:pos x="1632" y="608"/>
                  </a:cxn>
                  <a:cxn ang="0">
                    <a:pos x="1392" y="656"/>
                  </a:cxn>
                  <a:cxn ang="0">
                    <a:pos x="624" y="656"/>
                  </a:cxn>
                  <a:cxn ang="0">
                    <a:pos x="96" y="464"/>
                  </a:cxn>
                </a:cxnLst>
                <a:rect l="0" t="0" r="r" b="b"/>
                <a:pathLst>
                  <a:path w="2020" h="688">
                    <a:moveTo>
                      <a:pt x="96" y="464"/>
                    </a:moveTo>
                    <a:cubicBezTo>
                      <a:pt x="0" y="416"/>
                      <a:pt x="48" y="408"/>
                      <a:pt x="48" y="368"/>
                    </a:cubicBezTo>
                    <a:cubicBezTo>
                      <a:pt x="48" y="328"/>
                      <a:pt x="40" y="280"/>
                      <a:pt x="96" y="224"/>
                    </a:cubicBezTo>
                    <a:cubicBezTo>
                      <a:pt x="152" y="168"/>
                      <a:pt x="240" y="64"/>
                      <a:pt x="384" y="32"/>
                    </a:cubicBezTo>
                    <a:cubicBezTo>
                      <a:pt x="528" y="0"/>
                      <a:pt x="760" y="0"/>
                      <a:pt x="960" y="32"/>
                    </a:cubicBezTo>
                    <a:cubicBezTo>
                      <a:pt x="1160" y="64"/>
                      <a:pt x="1424" y="160"/>
                      <a:pt x="1584" y="224"/>
                    </a:cubicBezTo>
                    <a:cubicBezTo>
                      <a:pt x="1744" y="288"/>
                      <a:pt x="1850" y="363"/>
                      <a:pt x="1920" y="416"/>
                    </a:cubicBezTo>
                    <a:cubicBezTo>
                      <a:pt x="1990" y="469"/>
                      <a:pt x="2020" y="520"/>
                      <a:pt x="2004" y="544"/>
                    </a:cubicBezTo>
                    <a:cubicBezTo>
                      <a:pt x="1988" y="568"/>
                      <a:pt x="1910" y="573"/>
                      <a:pt x="1824" y="560"/>
                    </a:cubicBezTo>
                    <a:cubicBezTo>
                      <a:pt x="1738" y="547"/>
                      <a:pt x="1632" y="504"/>
                      <a:pt x="1488" y="464"/>
                    </a:cubicBezTo>
                    <a:cubicBezTo>
                      <a:pt x="1344" y="424"/>
                      <a:pt x="1128" y="344"/>
                      <a:pt x="960" y="320"/>
                    </a:cubicBezTo>
                    <a:cubicBezTo>
                      <a:pt x="792" y="296"/>
                      <a:pt x="584" y="312"/>
                      <a:pt x="480" y="320"/>
                    </a:cubicBezTo>
                    <a:cubicBezTo>
                      <a:pt x="376" y="328"/>
                      <a:pt x="360" y="352"/>
                      <a:pt x="336" y="368"/>
                    </a:cubicBezTo>
                    <a:cubicBezTo>
                      <a:pt x="312" y="384"/>
                      <a:pt x="304" y="416"/>
                      <a:pt x="336" y="416"/>
                    </a:cubicBezTo>
                    <a:cubicBezTo>
                      <a:pt x="368" y="416"/>
                      <a:pt x="424" y="376"/>
                      <a:pt x="528" y="368"/>
                    </a:cubicBezTo>
                    <a:cubicBezTo>
                      <a:pt x="632" y="360"/>
                      <a:pt x="784" y="336"/>
                      <a:pt x="960" y="368"/>
                    </a:cubicBezTo>
                    <a:cubicBezTo>
                      <a:pt x="1136" y="400"/>
                      <a:pt x="1472" y="520"/>
                      <a:pt x="1584" y="560"/>
                    </a:cubicBezTo>
                    <a:cubicBezTo>
                      <a:pt x="1696" y="600"/>
                      <a:pt x="1664" y="592"/>
                      <a:pt x="1632" y="608"/>
                    </a:cubicBezTo>
                    <a:cubicBezTo>
                      <a:pt x="1600" y="624"/>
                      <a:pt x="1560" y="648"/>
                      <a:pt x="1392" y="656"/>
                    </a:cubicBezTo>
                    <a:cubicBezTo>
                      <a:pt x="1224" y="664"/>
                      <a:pt x="840" y="688"/>
                      <a:pt x="624" y="656"/>
                    </a:cubicBezTo>
                    <a:cubicBezTo>
                      <a:pt x="408" y="624"/>
                      <a:pt x="192" y="512"/>
                      <a:pt x="96" y="464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/>
              </a:p>
            </p:txBody>
          </p:sp>
          <p:sp>
            <p:nvSpPr>
              <p:cNvPr id="1053" name="Freeform 29"/>
              <p:cNvSpPr>
                <a:spLocks/>
              </p:cNvSpPr>
              <p:nvPr/>
            </p:nvSpPr>
            <p:spPr bwMode="white">
              <a:xfrm rot="-744944">
                <a:off x="3295" y="2728"/>
                <a:ext cx="706" cy="1014"/>
              </a:xfrm>
              <a:custGeom>
                <a:avLst/>
                <a:gdLst/>
                <a:ahLst/>
                <a:cxnLst>
                  <a:cxn ang="0">
                    <a:pos x="184" y="48"/>
                  </a:cxn>
                  <a:cxn ang="0">
                    <a:pos x="664" y="192"/>
                  </a:cxn>
                  <a:cxn ang="0">
                    <a:pos x="1288" y="1200"/>
                  </a:cxn>
                  <a:cxn ang="0">
                    <a:pos x="1432" y="1968"/>
                  </a:cxn>
                  <a:cxn ang="0">
                    <a:pos x="1384" y="1920"/>
                  </a:cxn>
                  <a:cxn ang="0">
                    <a:pos x="1000" y="1200"/>
                  </a:cxn>
                  <a:cxn ang="0">
                    <a:pos x="616" y="576"/>
                  </a:cxn>
                  <a:cxn ang="0">
                    <a:pos x="280" y="240"/>
                  </a:cxn>
                  <a:cxn ang="0">
                    <a:pos x="232" y="288"/>
                  </a:cxn>
                  <a:cxn ang="0">
                    <a:pos x="472" y="528"/>
                  </a:cxn>
                  <a:cxn ang="0">
                    <a:pos x="760" y="960"/>
                  </a:cxn>
                  <a:cxn ang="0">
                    <a:pos x="1144" y="1632"/>
                  </a:cxn>
                  <a:cxn ang="0">
                    <a:pos x="1384" y="2016"/>
                  </a:cxn>
                  <a:cxn ang="0">
                    <a:pos x="1336" y="2016"/>
                  </a:cxn>
                  <a:cxn ang="0">
                    <a:pos x="1096" y="1824"/>
                  </a:cxn>
                  <a:cxn ang="0">
                    <a:pos x="568" y="1296"/>
                  </a:cxn>
                  <a:cxn ang="0">
                    <a:pos x="88" y="576"/>
                  </a:cxn>
                  <a:cxn ang="0">
                    <a:pos x="40" y="192"/>
                  </a:cxn>
                  <a:cxn ang="0">
                    <a:pos x="184" y="48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/>
              </a:p>
            </p:txBody>
          </p:sp>
          <p:sp>
            <p:nvSpPr>
              <p:cNvPr id="1054" name="Freeform 30"/>
              <p:cNvSpPr>
                <a:spLocks/>
              </p:cNvSpPr>
              <p:nvPr/>
            </p:nvSpPr>
            <p:spPr bwMode="white">
              <a:xfrm>
                <a:off x="2993" y="2966"/>
                <a:ext cx="474" cy="1164"/>
              </a:xfrm>
              <a:custGeom>
                <a:avLst/>
                <a:gdLst/>
                <a:ahLst/>
                <a:cxnLst>
                  <a:cxn ang="0">
                    <a:pos x="253" y="1432"/>
                  </a:cxn>
                  <a:cxn ang="0">
                    <a:pos x="82" y="881"/>
                  </a:cxn>
                  <a:cxn ang="0">
                    <a:pos x="12" y="296"/>
                  </a:cxn>
                  <a:cxn ang="0">
                    <a:pos x="156" y="56"/>
                  </a:cxn>
                  <a:cxn ang="0">
                    <a:pos x="444" y="56"/>
                  </a:cxn>
                  <a:cxn ang="0">
                    <a:pos x="636" y="392"/>
                  </a:cxn>
                  <a:cxn ang="0">
                    <a:pos x="876" y="1112"/>
                  </a:cxn>
                  <a:cxn ang="0">
                    <a:pos x="972" y="2024"/>
                  </a:cxn>
                  <a:cxn ang="0">
                    <a:pos x="924" y="2360"/>
                  </a:cxn>
                  <a:cxn ang="0">
                    <a:pos x="876" y="2312"/>
                  </a:cxn>
                  <a:cxn ang="0">
                    <a:pos x="828" y="1928"/>
                  </a:cxn>
                  <a:cxn ang="0">
                    <a:pos x="684" y="1304"/>
                  </a:cxn>
                  <a:cxn ang="0">
                    <a:pos x="396" y="488"/>
                  </a:cxn>
                  <a:cxn ang="0">
                    <a:pos x="300" y="344"/>
                  </a:cxn>
                  <a:cxn ang="0">
                    <a:pos x="300" y="440"/>
                  </a:cxn>
                  <a:cxn ang="0">
                    <a:pos x="540" y="1064"/>
                  </a:cxn>
                  <a:cxn ang="0">
                    <a:pos x="732" y="1784"/>
                  </a:cxn>
                  <a:cxn ang="0">
                    <a:pos x="780" y="2264"/>
                  </a:cxn>
                  <a:cxn ang="0">
                    <a:pos x="732" y="2312"/>
                  </a:cxn>
                  <a:cxn ang="0">
                    <a:pos x="496" y="1887"/>
                  </a:cxn>
                  <a:cxn ang="0">
                    <a:pos x="253" y="1432"/>
                  </a:cxn>
                </a:cxnLst>
                <a:rect l="0" t="0" r="r" b="b"/>
                <a:pathLst>
                  <a:path w="980" h="2408">
                    <a:moveTo>
                      <a:pt x="253" y="1432"/>
                    </a:moveTo>
                    <a:cubicBezTo>
                      <a:pt x="184" y="1264"/>
                      <a:pt x="122" y="1070"/>
                      <a:pt x="82" y="881"/>
                    </a:cubicBezTo>
                    <a:cubicBezTo>
                      <a:pt x="42" y="692"/>
                      <a:pt x="0" y="433"/>
                      <a:pt x="12" y="296"/>
                    </a:cubicBezTo>
                    <a:cubicBezTo>
                      <a:pt x="24" y="159"/>
                      <a:pt x="84" y="96"/>
                      <a:pt x="156" y="56"/>
                    </a:cubicBezTo>
                    <a:cubicBezTo>
                      <a:pt x="228" y="16"/>
                      <a:pt x="364" y="0"/>
                      <a:pt x="444" y="56"/>
                    </a:cubicBezTo>
                    <a:cubicBezTo>
                      <a:pt x="524" y="112"/>
                      <a:pt x="564" y="216"/>
                      <a:pt x="636" y="392"/>
                    </a:cubicBezTo>
                    <a:cubicBezTo>
                      <a:pt x="708" y="568"/>
                      <a:pt x="820" y="840"/>
                      <a:pt x="876" y="1112"/>
                    </a:cubicBezTo>
                    <a:cubicBezTo>
                      <a:pt x="932" y="1384"/>
                      <a:pt x="964" y="1816"/>
                      <a:pt x="972" y="2024"/>
                    </a:cubicBezTo>
                    <a:cubicBezTo>
                      <a:pt x="980" y="2232"/>
                      <a:pt x="940" y="2312"/>
                      <a:pt x="924" y="2360"/>
                    </a:cubicBezTo>
                    <a:cubicBezTo>
                      <a:pt x="908" y="2408"/>
                      <a:pt x="892" y="2384"/>
                      <a:pt x="876" y="2312"/>
                    </a:cubicBezTo>
                    <a:cubicBezTo>
                      <a:pt x="860" y="2240"/>
                      <a:pt x="860" y="2096"/>
                      <a:pt x="828" y="1928"/>
                    </a:cubicBezTo>
                    <a:cubicBezTo>
                      <a:pt x="796" y="1760"/>
                      <a:pt x="756" y="1544"/>
                      <a:pt x="684" y="1304"/>
                    </a:cubicBezTo>
                    <a:cubicBezTo>
                      <a:pt x="612" y="1064"/>
                      <a:pt x="460" y="648"/>
                      <a:pt x="396" y="488"/>
                    </a:cubicBezTo>
                    <a:cubicBezTo>
                      <a:pt x="332" y="328"/>
                      <a:pt x="316" y="352"/>
                      <a:pt x="300" y="344"/>
                    </a:cubicBezTo>
                    <a:cubicBezTo>
                      <a:pt x="284" y="336"/>
                      <a:pt x="260" y="320"/>
                      <a:pt x="300" y="440"/>
                    </a:cubicBezTo>
                    <a:cubicBezTo>
                      <a:pt x="340" y="560"/>
                      <a:pt x="468" y="840"/>
                      <a:pt x="540" y="1064"/>
                    </a:cubicBezTo>
                    <a:cubicBezTo>
                      <a:pt x="612" y="1288"/>
                      <a:pt x="692" y="1584"/>
                      <a:pt x="732" y="1784"/>
                    </a:cubicBezTo>
                    <a:cubicBezTo>
                      <a:pt x="772" y="1984"/>
                      <a:pt x="780" y="2176"/>
                      <a:pt x="780" y="2264"/>
                    </a:cubicBezTo>
                    <a:cubicBezTo>
                      <a:pt x="780" y="2352"/>
                      <a:pt x="779" y="2375"/>
                      <a:pt x="732" y="2312"/>
                    </a:cubicBezTo>
                    <a:cubicBezTo>
                      <a:pt x="685" y="2249"/>
                      <a:pt x="576" y="2034"/>
                      <a:pt x="496" y="1887"/>
                    </a:cubicBezTo>
                    <a:cubicBezTo>
                      <a:pt x="416" y="1740"/>
                      <a:pt x="304" y="1527"/>
                      <a:pt x="253" y="1432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/>
              </a:p>
            </p:txBody>
          </p:sp>
          <p:grpSp>
            <p:nvGrpSpPr>
              <p:cNvPr id="21" name="Group 31"/>
              <p:cNvGrpSpPr>
                <a:grpSpLocks/>
              </p:cNvGrpSpPr>
              <p:nvPr/>
            </p:nvGrpSpPr>
            <p:grpSpPr bwMode="auto">
              <a:xfrm>
                <a:off x="2162" y="0"/>
                <a:ext cx="1981" cy="1676"/>
                <a:chOff x="2305" y="2222"/>
                <a:chExt cx="1981" cy="1676"/>
              </a:xfrm>
            </p:grpSpPr>
            <p:sp>
              <p:nvSpPr>
                <p:cNvPr id="1056" name="Freeform 32"/>
                <p:cNvSpPr>
                  <a:spLocks/>
                </p:cNvSpPr>
                <p:nvPr/>
              </p:nvSpPr>
              <p:spPr bwMode="white">
                <a:xfrm rot="2199825" flipH="1">
                  <a:off x="2305" y="2232"/>
                  <a:ext cx="479" cy="950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1057" name="Freeform 33"/>
                <p:cNvSpPr>
                  <a:spLocks/>
                </p:cNvSpPr>
                <p:nvPr/>
              </p:nvSpPr>
              <p:spPr bwMode="white">
                <a:xfrm rot="21428822" flipH="1">
                  <a:off x="2414" y="2697"/>
                  <a:ext cx="706" cy="1014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1058" name="Freeform 34"/>
                <p:cNvSpPr>
                  <a:spLocks/>
                </p:cNvSpPr>
                <p:nvPr/>
              </p:nvSpPr>
              <p:spPr bwMode="white">
                <a:xfrm>
                  <a:off x="3308" y="2222"/>
                  <a:ext cx="978" cy="332"/>
                </a:xfrm>
                <a:custGeom>
                  <a:avLst/>
                  <a:gdLst/>
                  <a:ahLst/>
                  <a:cxnLst>
                    <a:cxn ang="0">
                      <a:pos x="96" y="464"/>
                    </a:cxn>
                    <a:cxn ang="0">
                      <a:pos x="48" y="368"/>
                    </a:cxn>
                    <a:cxn ang="0">
                      <a:pos x="96" y="224"/>
                    </a:cxn>
                    <a:cxn ang="0">
                      <a:pos x="384" y="32"/>
                    </a:cxn>
                    <a:cxn ang="0">
                      <a:pos x="960" y="32"/>
                    </a:cxn>
                    <a:cxn ang="0">
                      <a:pos x="1584" y="224"/>
                    </a:cxn>
                    <a:cxn ang="0">
                      <a:pos x="1920" y="416"/>
                    </a:cxn>
                    <a:cxn ang="0">
                      <a:pos x="2004" y="544"/>
                    </a:cxn>
                    <a:cxn ang="0">
                      <a:pos x="1824" y="560"/>
                    </a:cxn>
                    <a:cxn ang="0">
                      <a:pos x="1488" y="464"/>
                    </a:cxn>
                    <a:cxn ang="0">
                      <a:pos x="960" y="320"/>
                    </a:cxn>
                    <a:cxn ang="0">
                      <a:pos x="480" y="320"/>
                    </a:cxn>
                    <a:cxn ang="0">
                      <a:pos x="336" y="368"/>
                    </a:cxn>
                    <a:cxn ang="0">
                      <a:pos x="336" y="416"/>
                    </a:cxn>
                    <a:cxn ang="0">
                      <a:pos x="528" y="368"/>
                    </a:cxn>
                    <a:cxn ang="0">
                      <a:pos x="960" y="368"/>
                    </a:cxn>
                    <a:cxn ang="0">
                      <a:pos x="1584" y="560"/>
                    </a:cxn>
                    <a:cxn ang="0">
                      <a:pos x="1632" y="608"/>
                    </a:cxn>
                    <a:cxn ang="0">
                      <a:pos x="1392" y="656"/>
                    </a:cxn>
                    <a:cxn ang="0">
                      <a:pos x="624" y="656"/>
                    </a:cxn>
                    <a:cxn ang="0">
                      <a:pos x="96" y="464"/>
                    </a:cxn>
                  </a:cxnLst>
                  <a:rect l="0" t="0" r="r" b="b"/>
                  <a:pathLst>
                    <a:path w="2020" h="688">
                      <a:moveTo>
                        <a:pt x="96" y="464"/>
                      </a:moveTo>
                      <a:cubicBezTo>
                        <a:pt x="0" y="416"/>
                        <a:pt x="48" y="408"/>
                        <a:pt x="48" y="368"/>
                      </a:cubicBezTo>
                      <a:cubicBezTo>
                        <a:pt x="48" y="328"/>
                        <a:pt x="40" y="280"/>
                        <a:pt x="96" y="224"/>
                      </a:cubicBezTo>
                      <a:cubicBezTo>
                        <a:pt x="152" y="168"/>
                        <a:pt x="240" y="64"/>
                        <a:pt x="384" y="32"/>
                      </a:cubicBezTo>
                      <a:cubicBezTo>
                        <a:pt x="528" y="0"/>
                        <a:pt x="760" y="0"/>
                        <a:pt x="960" y="32"/>
                      </a:cubicBezTo>
                      <a:cubicBezTo>
                        <a:pt x="1160" y="64"/>
                        <a:pt x="1424" y="160"/>
                        <a:pt x="1584" y="224"/>
                      </a:cubicBezTo>
                      <a:cubicBezTo>
                        <a:pt x="1744" y="288"/>
                        <a:pt x="1850" y="363"/>
                        <a:pt x="1920" y="416"/>
                      </a:cubicBezTo>
                      <a:cubicBezTo>
                        <a:pt x="1990" y="469"/>
                        <a:pt x="2020" y="520"/>
                        <a:pt x="2004" y="544"/>
                      </a:cubicBezTo>
                      <a:cubicBezTo>
                        <a:pt x="1988" y="568"/>
                        <a:pt x="1910" y="573"/>
                        <a:pt x="1824" y="560"/>
                      </a:cubicBezTo>
                      <a:cubicBezTo>
                        <a:pt x="1738" y="547"/>
                        <a:pt x="1632" y="504"/>
                        <a:pt x="1488" y="464"/>
                      </a:cubicBezTo>
                      <a:cubicBezTo>
                        <a:pt x="1344" y="424"/>
                        <a:pt x="1128" y="344"/>
                        <a:pt x="960" y="320"/>
                      </a:cubicBezTo>
                      <a:cubicBezTo>
                        <a:pt x="792" y="296"/>
                        <a:pt x="584" y="312"/>
                        <a:pt x="480" y="320"/>
                      </a:cubicBezTo>
                      <a:cubicBezTo>
                        <a:pt x="376" y="328"/>
                        <a:pt x="360" y="352"/>
                        <a:pt x="336" y="368"/>
                      </a:cubicBezTo>
                      <a:cubicBezTo>
                        <a:pt x="312" y="384"/>
                        <a:pt x="304" y="416"/>
                        <a:pt x="336" y="416"/>
                      </a:cubicBezTo>
                      <a:cubicBezTo>
                        <a:pt x="368" y="416"/>
                        <a:pt x="424" y="376"/>
                        <a:pt x="528" y="368"/>
                      </a:cubicBezTo>
                      <a:cubicBezTo>
                        <a:pt x="632" y="360"/>
                        <a:pt x="784" y="336"/>
                        <a:pt x="960" y="368"/>
                      </a:cubicBezTo>
                      <a:cubicBezTo>
                        <a:pt x="1136" y="400"/>
                        <a:pt x="1472" y="520"/>
                        <a:pt x="1584" y="560"/>
                      </a:cubicBezTo>
                      <a:cubicBezTo>
                        <a:pt x="1696" y="600"/>
                        <a:pt x="1664" y="592"/>
                        <a:pt x="1632" y="608"/>
                      </a:cubicBezTo>
                      <a:cubicBezTo>
                        <a:pt x="1600" y="624"/>
                        <a:pt x="1560" y="648"/>
                        <a:pt x="1392" y="656"/>
                      </a:cubicBezTo>
                      <a:cubicBezTo>
                        <a:pt x="1224" y="664"/>
                        <a:pt x="840" y="688"/>
                        <a:pt x="624" y="656"/>
                      </a:cubicBezTo>
                      <a:cubicBezTo>
                        <a:pt x="408" y="624"/>
                        <a:pt x="192" y="512"/>
                        <a:pt x="96" y="464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1059" name="Freeform 35"/>
                <p:cNvSpPr>
                  <a:spLocks/>
                </p:cNvSpPr>
                <p:nvPr/>
              </p:nvSpPr>
              <p:spPr bwMode="white">
                <a:xfrm rot="-744944">
                  <a:off x="3415" y="2496"/>
                  <a:ext cx="706" cy="1014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1060" name="Freeform 36"/>
                <p:cNvSpPr>
                  <a:spLocks/>
                </p:cNvSpPr>
                <p:nvPr/>
              </p:nvSpPr>
              <p:spPr bwMode="white">
                <a:xfrm>
                  <a:off x="3113" y="2734"/>
                  <a:ext cx="474" cy="1164"/>
                </a:xfrm>
                <a:custGeom>
                  <a:avLst/>
                  <a:gdLst/>
                  <a:ahLst/>
                  <a:cxnLst>
                    <a:cxn ang="0">
                      <a:pos x="253" y="1432"/>
                    </a:cxn>
                    <a:cxn ang="0">
                      <a:pos x="82" y="881"/>
                    </a:cxn>
                    <a:cxn ang="0">
                      <a:pos x="12" y="296"/>
                    </a:cxn>
                    <a:cxn ang="0">
                      <a:pos x="156" y="56"/>
                    </a:cxn>
                    <a:cxn ang="0">
                      <a:pos x="444" y="56"/>
                    </a:cxn>
                    <a:cxn ang="0">
                      <a:pos x="636" y="392"/>
                    </a:cxn>
                    <a:cxn ang="0">
                      <a:pos x="876" y="1112"/>
                    </a:cxn>
                    <a:cxn ang="0">
                      <a:pos x="972" y="2024"/>
                    </a:cxn>
                    <a:cxn ang="0">
                      <a:pos x="924" y="2360"/>
                    </a:cxn>
                    <a:cxn ang="0">
                      <a:pos x="876" y="2312"/>
                    </a:cxn>
                    <a:cxn ang="0">
                      <a:pos x="828" y="1928"/>
                    </a:cxn>
                    <a:cxn ang="0">
                      <a:pos x="684" y="1304"/>
                    </a:cxn>
                    <a:cxn ang="0">
                      <a:pos x="396" y="488"/>
                    </a:cxn>
                    <a:cxn ang="0">
                      <a:pos x="300" y="344"/>
                    </a:cxn>
                    <a:cxn ang="0">
                      <a:pos x="300" y="440"/>
                    </a:cxn>
                    <a:cxn ang="0">
                      <a:pos x="540" y="1064"/>
                    </a:cxn>
                    <a:cxn ang="0">
                      <a:pos x="732" y="1784"/>
                    </a:cxn>
                    <a:cxn ang="0">
                      <a:pos x="780" y="2264"/>
                    </a:cxn>
                    <a:cxn ang="0">
                      <a:pos x="732" y="2312"/>
                    </a:cxn>
                    <a:cxn ang="0">
                      <a:pos x="496" y="1887"/>
                    </a:cxn>
                    <a:cxn ang="0">
                      <a:pos x="253" y="1432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</p:grpSp>
          <p:grpSp>
            <p:nvGrpSpPr>
              <p:cNvPr id="22" name="Group 37"/>
              <p:cNvGrpSpPr>
                <a:grpSpLocks/>
              </p:cNvGrpSpPr>
              <p:nvPr/>
            </p:nvGrpSpPr>
            <p:grpSpPr bwMode="auto">
              <a:xfrm>
                <a:off x="196" y="1100"/>
                <a:ext cx="2234" cy="1706"/>
                <a:chOff x="196" y="1100"/>
                <a:chExt cx="2234" cy="1706"/>
              </a:xfrm>
            </p:grpSpPr>
            <p:sp>
              <p:nvSpPr>
                <p:cNvPr id="1062" name="Freeform 38"/>
                <p:cNvSpPr>
                  <a:spLocks/>
                </p:cNvSpPr>
                <p:nvPr/>
              </p:nvSpPr>
              <p:spPr bwMode="white">
                <a:xfrm rot="-744944">
                  <a:off x="1583" y="1359"/>
                  <a:ext cx="706" cy="1014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1063" name="Freeform 39"/>
                <p:cNvSpPr>
                  <a:spLocks/>
                </p:cNvSpPr>
                <p:nvPr/>
              </p:nvSpPr>
              <p:spPr bwMode="white">
                <a:xfrm>
                  <a:off x="1295" y="1642"/>
                  <a:ext cx="474" cy="1164"/>
                </a:xfrm>
                <a:custGeom>
                  <a:avLst/>
                  <a:gdLst/>
                  <a:ahLst/>
                  <a:cxnLst>
                    <a:cxn ang="0">
                      <a:pos x="253" y="1432"/>
                    </a:cxn>
                    <a:cxn ang="0">
                      <a:pos x="82" y="881"/>
                    </a:cxn>
                    <a:cxn ang="0">
                      <a:pos x="12" y="296"/>
                    </a:cxn>
                    <a:cxn ang="0">
                      <a:pos x="156" y="56"/>
                    </a:cxn>
                    <a:cxn ang="0">
                      <a:pos x="444" y="56"/>
                    </a:cxn>
                    <a:cxn ang="0">
                      <a:pos x="636" y="392"/>
                    </a:cxn>
                    <a:cxn ang="0">
                      <a:pos x="876" y="1112"/>
                    </a:cxn>
                    <a:cxn ang="0">
                      <a:pos x="972" y="2024"/>
                    </a:cxn>
                    <a:cxn ang="0">
                      <a:pos x="924" y="2360"/>
                    </a:cxn>
                    <a:cxn ang="0">
                      <a:pos x="876" y="2312"/>
                    </a:cxn>
                    <a:cxn ang="0">
                      <a:pos x="828" y="1928"/>
                    </a:cxn>
                    <a:cxn ang="0">
                      <a:pos x="684" y="1304"/>
                    </a:cxn>
                    <a:cxn ang="0">
                      <a:pos x="396" y="488"/>
                    </a:cxn>
                    <a:cxn ang="0">
                      <a:pos x="300" y="344"/>
                    </a:cxn>
                    <a:cxn ang="0">
                      <a:pos x="300" y="440"/>
                    </a:cxn>
                    <a:cxn ang="0">
                      <a:pos x="540" y="1064"/>
                    </a:cxn>
                    <a:cxn ang="0">
                      <a:pos x="732" y="1784"/>
                    </a:cxn>
                    <a:cxn ang="0">
                      <a:pos x="780" y="2264"/>
                    </a:cxn>
                    <a:cxn ang="0">
                      <a:pos x="732" y="2312"/>
                    </a:cxn>
                    <a:cxn ang="0">
                      <a:pos x="496" y="1887"/>
                    </a:cxn>
                    <a:cxn ang="0">
                      <a:pos x="253" y="1432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1064" name="Freeform 40"/>
                <p:cNvSpPr>
                  <a:spLocks/>
                </p:cNvSpPr>
                <p:nvPr/>
              </p:nvSpPr>
              <p:spPr bwMode="white">
                <a:xfrm>
                  <a:off x="1452" y="1100"/>
                  <a:ext cx="978" cy="332"/>
                </a:xfrm>
                <a:custGeom>
                  <a:avLst/>
                  <a:gdLst/>
                  <a:ahLst/>
                  <a:cxnLst>
                    <a:cxn ang="0">
                      <a:pos x="96" y="464"/>
                    </a:cxn>
                    <a:cxn ang="0">
                      <a:pos x="48" y="368"/>
                    </a:cxn>
                    <a:cxn ang="0">
                      <a:pos x="96" y="224"/>
                    </a:cxn>
                    <a:cxn ang="0">
                      <a:pos x="384" y="32"/>
                    </a:cxn>
                    <a:cxn ang="0">
                      <a:pos x="960" y="32"/>
                    </a:cxn>
                    <a:cxn ang="0">
                      <a:pos x="1584" y="224"/>
                    </a:cxn>
                    <a:cxn ang="0">
                      <a:pos x="1920" y="416"/>
                    </a:cxn>
                    <a:cxn ang="0">
                      <a:pos x="2004" y="544"/>
                    </a:cxn>
                    <a:cxn ang="0">
                      <a:pos x="1824" y="560"/>
                    </a:cxn>
                    <a:cxn ang="0">
                      <a:pos x="1488" y="464"/>
                    </a:cxn>
                    <a:cxn ang="0">
                      <a:pos x="960" y="320"/>
                    </a:cxn>
                    <a:cxn ang="0">
                      <a:pos x="480" y="320"/>
                    </a:cxn>
                    <a:cxn ang="0">
                      <a:pos x="336" y="368"/>
                    </a:cxn>
                    <a:cxn ang="0">
                      <a:pos x="336" y="416"/>
                    </a:cxn>
                    <a:cxn ang="0">
                      <a:pos x="528" y="368"/>
                    </a:cxn>
                    <a:cxn ang="0">
                      <a:pos x="960" y="368"/>
                    </a:cxn>
                    <a:cxn ang="0">
                      <a:pos x="1584" y="560"/>
                    </a:cxn>
                    <a:cxn ang="0">
                      <a:pos x="1632" y="608"/>
                    </a:cxn>
                    <a:cxn ang="0">
                      <a:pos x="1392" y="656"/>
                    </a:cxn>
                    <a:cxn ang="0">
                      <a:pos x="624" y="656"/>
                    </a:cxn>
                    <a:cxn ang="0">
                      <a:pos x="96" y="464"/>
                    </a:cxn>
                  </a:cxnLst>
                  <a:rect l="0" t="0" r="r" b="b"/>
                  <a:pathLst>
                    <a:path w="2020" h="688">
                      <a:moveTo>
                        <a:pt x="96" y="464"/>
                      </a:moveTo>
                      <a:cubicBezTo>
                        <a:pt x="0" y="416"/>
                        <a:pt x="48" y="408"/>
                        <a:pt x="48" y="368"/>
                      </a:cubicBezTo>
                      <a:cubicBezTo>
                        <a:pt x="48" y="328"/>
                        <a:pt x="40" y="280"/>
                        <a:pt x="96" y="224"/>
                      </a:cubicBezTo>
                      <a:cubicBezTo>
                        <a:pt x="152" y="168"/>
                        <a:pt x="240" y="64"/>
                        <a:pt x="384" y="32"/>
                      </a:cubicBezTo>
                      <a:cubicBezTo>
                        <a:pt x="528" y="0"/>
                        <a:pt x="760" y="0"/>
                        <a:pt x="960" y="32"/>
                      </a:cubicBezTo>
                      <a:cubicBezTo>
                        <a:pt x="1160" y="64"/>
                        <a:pt x="1424" y="160"/>
                        <a:pt x="1584" y="224"/>
                      </a:cubicBezTo>
                      <a:cubicBezTo>
                        <a:pt x="1744" y="288"/>
                        <a:pt x="1850" y="363"/>
                        <a:pt x="1920" y="416"/>
                      </a:cubicBezTo>
                      <a:cubicBezTo>
                        <a:pt x="1990" y="469"/>
                        <a:pt x="2020" y="520"/>
                        <a:pt x="2004" y="544"/>
                      </a:cubicBezTo>
                      <a:cubicBezTo>
                        <a:pt x="1988" y="568"/>
                        <a:pt x="1910" y="573"/>
                        <a:pt x="1824" y="560"/>
                      </a:cubicBezTo>
                      <a:cubicBezTo>
                        <a:pt x="1738" y="547"/>
                        <a:pt x="1632" y="504"/>
                        <a:pt x="1488" y="464"/>
                      </a:cubicBezTo>
                      <a:cubicBezTo>
                        <a:pt x="1344" y="424"/>
                        <a:pt x="1128" y="344"/>
                        <a:pt x="960" y="320"/>
                      </a:cubicBezTo>
                      <a:cubicBezTo>
                        <a:pt x="792" y="296"/>
                        <a:pt x="584" y="312"/>
                        <a:pt x="480" y="320"/>
                      </a:cubicBezTo>
                      <a:cubicBezTo>
                        <a:pt x="376" y="328"/>
                        <a:pt x="360" y="352"/>
                        <a:pt x="336" y="368"/>
                      </a:cubicBezTo>
                      <a:cubicBezTo>
                        <a:pt x="312" y="384"/>
                        <a:pt x="304" y="416"/>
                        <a:pt x="336" y="416"/>
                      </a:cubicBezTo>
                      <a:cubicBezTo>
                        <a:pt x="368" y="416"/>
                        <a:pt x="424" y="376"/>
                        <a:pt x="528" y="368"/>
                      </a:cubicBezTo>
                      <a:cubicBezTo>
                        <a:pt x="632" y="360"/>
                        <a:pt x="784" y="336"/>
                        <a:pt x="960" y="368"/>
                      </a:cubicBezTo>
                      <a:cubicBezTo>
                        <a:pt x="1136" y="400"/>
                        <a:pt x="1472" y="520"/>
                        <a:pt x="1584" y="560"/>
                      </a:cubicBezTo>
                      <a:cubicBezTo>
                        <a:pt x="1696" y="600"/>
                        <a:pt x="1664" y="592"/>
                        <a:pt x="1632" y="608"/>
                      </a:cubicBezTo>
                      <a:cubicBezTo>
                        <a:pt x="1600" y="624"/>
                        <a:pt x="1560" y="648"/>
                        <a:pt x="1392" y="656"/>
                      </a:cubicBezTo>
                      <a:cubicBezTo>
                        <a:pt x="1224" y="664"/>
                        <a:pt x="840" y="688"/>
                        <a:pt x="624" y="656"/>
                      </a:cubicBezTo>
                      <a:cubicBezTo>
                        <a:pt x="408" y="624"/>
                        <a:pt x="192" y="512"/>
                        <a:pt x="96" y="464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9" name="Freeform 41"/>
                <p:cNvSpPr>
                  <a:spLocks/>
                </p:cNvSpPr>
                <p:nvPr/>
              </p:nvSpPr>
              <p:spPr bwMode="white">
                <a:xfrm rot="744944" flipH="1">
                  <a:off x="437" y="1510"/>
                  <a:ext cx="706" cy="1014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10" name="Freeform 42"/>
                <p:cNvSpPr>
                  <a:spLocks/>
                </p:cNvSpPr>
                <p:nvPr/>
              </p:nvSpPr>
              <p:spPr bwMode="white">
                <a:xfrm rot="505459" flipH="1">
                  <a:off x="196" y="1235"/>
                  <a:ext cx="978" cy="332"/>
                </a:xfrm>
                <a:custGeom>
                  <a:avLst/>
                  <a:gdLst/>
                  <a:ahLst/>
                  <a:cxnLst>
                    <a:cxn ang="0">
                      <a:pos x="96" y="464"/>
                    </a:cxn>
                    <a:cxn ang="0">
                      <a:pos x="48" y="368"/>
                    </a:cxn>
                    <a:cxn ang="0">
                      <a:pos x="96" y="224"/>
                    </a:cxn>
                    <a:cxn ang="0">
                      <a:pos x="384" y="32"/>
                    </a:cxn>
                    <a:cxn ang="0">
                      <a:pos x="960" y="32"/>
                    </a:cxn>
                    <a:cxn ang="0">
                      <a:pos x="1584" y="224"/>
                    </a:cxn>
                    <a:cxn ang="0">
                      <a:pos x="1920" y="416"/>
                    </a:cxn>
                    <a:cxn ang="0">
                      <a:pos x="2004" y="544"/>
                    </a:cxn>
                    <a:cxn ang="0">
                      <a:pos x="1824" y="560"/>
                    </a:cxn>
                    <a:cxn ang="0">
                      <a:pos x="1488" y="464"/>
                    </a:cxn>
                    <a:cxn ang="0">
                      <a:pos x="960" y="320"/>
                    </a:cxn>
                    <a:cxn ang="0">
                      <a:pos x="480" y="320"/>
                    </a:cxn>
                    <a:cxn ang="0">
                      <a:pos x="336" y="368"/>
                    </a:cxn>
                    <a:cxn ang="0">
                      <a:pos x="336" y="416"/>
                    </a:cxn>
                    <a:cxn ang="0">
                      <a:pos x="528" y="368"/>
                    </a:cxn>
                    <a:cxn ang="0">
                      <a:pos x="960" y="368"/>
                    </a:cxn>
                    <a:cxn ang="0">
                      <a:pos x="1584" y="560"/>
                    </a:cxn>
                    <a:cxn ang="0">
                      <a:pos x="1632" y="608"/>
                    </a:cxn>
                    <a:cxn ang="0">
                      <a:pos x="1392" y="656"/>
                    </a:cxn>
                    <a:cxn ang="0">
                      <a:pos x="624" y="656"/>
                    </a:cxn>
                    <a:cxn ang="0">
                      <a:pos x="96" y="464"/>
                    </a:cxn>
                  </a:cxnLst>
                  <a:rect l="0" t="0" r="r" b="b"/>
                  <a:pathLst>
                    <a:path w="2020" h="688">
                      <a:moveTo>
                        <a:pt x="96" y="464"/>
                      </a:moveTo>
                      <a:cubicBezTo>
                        <a:pt x="0" y="416"/>
                        <a:pt x="48" y="408"/>
                        <a:pt x="48" y="368"/>
                      </a:cubicBezTo>
                      <a:cubicBezTo>
                        <a:pt x="48" y="328"/>
                        <a:pt x="40" y="280"/>
                        <a:pt x="96" y="224"/>
                      </a:cubicBezTo>
                      <a:cubicBezTo>
                        <a:pt x="152" y="168"/>
                        <a:pt x="240" y="64"/>
                        <a:pt x="384" y="32"/>
                      </a:cubicBezTo>
                      <a:cubicBezTo>
                        <a:pt x="528" y="0"/>
                        <a:pt x="760" y="0"/>
                        <a:pt x="960" y="32"/>
                      </a:cubicBezTo>
                      <a:cubicBezTo>
                        <a:pt x="1160" y="64"/>
                        <a:pt x="1424" y="160"/>
                        <a:pt x="1584" y="224"/>
                      </a:cubicBezTo>
                      <a:cubicBezTo>
                        <a:pt x="1744" y="288"/>
                        <a:pt x="1850" y="363"/>
                        <a:pt x="1920" y="416"/>
                      </a:cubicBezTo>
                      <a:cubicBezTo>
                        <a:pt x="1990" y="469"/>
                        <a:pt x="2020" y="520"/>
                        <a:pt x="2004" y="544"/>
                      </a:cubicBezTo>
                      <a:cubicBezTo>
                        <a:pt x="1988" y="568"/>
                        <a:pt x="1910" y="573"/>
                        <a:pt x="1824" y="560"/>
                      </a:cubicBezTo>
                      <a:cubicBezTo>
                        <a:pt x="1738" y="547"/>
                        <a:pt x="1632" y="504"/>
                        <a:pt x="1488" y="464"/>
                      </a:cubicBezTo>
                      <a:cubicBezTo>
                        <a:pt x="1344" y="424"/>
                        <a:pt x="1128" y="344"/>
                        <a:pt x="960" y="320"/>
                      </a:cubicBezTo>
                      <a:cubicBezTo>
                        <a:pt x="792" y="296"/>
                        <a:pt x="584" y="312"/>
                        <a:pt x="480" y="320"/>
                      </a:cubicBezTo>
                      <a:cubicBezTo>
                        <a:pt x="376" y="328"/>
                        <a:pt x="360" y="352"/>
                        <a:pt x="336" y="368"/>
                      </a:cubicBezTo>
                      <a:cubicBezTo>
                        <a:pt x="312" y="384"/>
                        <a:pt x="304" y="416"/>
                        <a:pt x="336" y="416"/>
                      </a:cubicBezTo>
                      <a:cubicBezTo>
                        <a:pt x="368" y="416"/>
                        <a:pt x="424" y="376"/>
                        <a:pt x="528" y="368"/>
                      </a:cubicBezTo>
                      <a:cubicBezTo>
                        <a:pt x="632" y="360"/>
                        <a:pt x="784" y="336"/>
                        <a:pt x="960" y="368"/>
                      </a:cubicBezTo>
                      <a:cubicBezTo>
                        <a:pt x="1136" y="400"/>
                        <a:pt x="1472" y="520"/>
                        <a:pt x="1584" y="560"/>
                      </a:cubicBezTo>
                      <a:cubicBezTo>
                        <a:pt x="1696" y="600"/>
                        <a:pt x="1664" y="592"/>
                        <a:pt x="1632" y="608"/>
                      </a:cubicBezTo>
                      <a:cubicBezTo>
                        <a:pt x="1600" y="624"/>
                        <a:pt x="1560" y="648"/>
                        <a:pt x="1392" y="656"/>
                      </a:cubicBezTo>
                      <a:cubicBezTo>
                        <a:pt x="1224" y="664"/>
                        <a:pt x="840" y="688"/>
                        <a:pt x="624" y="656"/>
                      </a:cubicBezTo>
                      <a:cubicBezTo>
                        <a:pt x="408" y="624"/>
                        <a:pt x="192" y="512"/>
                        <a:pt x="96" y="464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</p:grpSp>
          <p:grpSp>
            <p:nvGrpSpPr>
              <p:cNvPr id="23" name="Group 43"/>
              <p:cNvGrpSpPr>
                <a:grpSpLocks/>
              </p:cNvGrpSpPr>
              <p:nvPr/>
            </p:nvGrpSpPr>
            <p:grpSpPr bwMode="auto">
              <a:xfrm>
                <a:off x="4660" y="0"/>
                <a:ext cx="385" cy="4308"/>
                <a:chOff x="4660" y="0"/>
                <a:chExt cx="385" cy="4308"/>
              </a:xfrm>
            </p:grpSpPr>
            <p:sp>
              <p:nvSpPr>
                <p:cNvPr id="1068" name="Freeform 44"/>
                <p:cNvSpPr>
                  <a:spLocks/>
                </p:cNvSpPr>
                <p:nvPr/>
              </p:nvSpPr>
              <p:spPr bwMode="white">
                <a:xfrm>
                  <a:off x="4676" y="0"/>
                  <a:ext cx="369" cy="2611"/>
                </a:xfrm>
                <a:custGeom>
                  <a:avLst/>
                  <a:gdLst/>
                  <a:ahLst/>
                  <a:cxnLst>
                    <a:cxn ang="0">
                      <a:pos x="22" y="0"/>
                    </a:cxn>
                    <a:cxn ang="0">
                      <a:pos x="14" y="1622"/>
                    </a:cxn>
                    <a:cxn ang="0">
                      <a:pos x="6" y="2547"/>
                    </a:cxn>
                    <a:cxn ang="0">
                      <a:pos x="38" y="2604"/>
                    </a:cxn>
                    <a:cxn ang="0">
                      <a:pos x="184" y="2588"/>
                    </a:cxn>
                    <a:cxn ang="0">
                      <a:pos x="339" y="2596"/>
                    </a:cxn>
                    <a:cxn ang="0">
                      <a:pos x="363" y="2531"/>
                    </a:cxn>
                    <a:cxn ang="0">
                      <a:pos x="339" y="1679"/>
                    </a:cxn>
                    <a:cxn ang="0">
                      <a:pos x="339" y="0"/>
                    </a:cxn>
                    <a:cxn ang="0">
                      <a:pos x="22" y="0"/>
                    </a:cxn>
                  </a:cxnLst>
                  <a:rect l="0" t="0" r="r" b="b"/>
                  <a:pathLst>
                    <a:path w="369" h="2611">
                      <a:moveTo>
                        <a:pt x="22" y="0"/>
                      </a:moveTo>
                      <a:lnTo>
                        <a:pt x="14" y="1622"/>
                      </a:lnTo>
                      <a:cubicBezTo>
                        <a:pt x="14" y="1622"/>
                        <a:pt x="10" y="2084"/>
                        <a:pt x="6" y="2547"/>
                      </a:cubicBezTo>
                      <a:cubicBezTo>
                        <a:pt x="0" y="2588"/>
                        <a:pt x="8" y="2597"/>
                        <a:pt x="38" y="2604"/>
                      </a:cubicBezTo>
                      <a:cubicBezTo>
                        <a:pt x="68" y="2611"/>
                        <a:pt x="134" y="2589"/>
                        <a:pt x="184" y="2588"/>
                      </a:cubicBezTo>
                      <a:cubicBezTo>
                        <a:pt x="234" y="2587"/>
                        <a:pt x="309" y="2605"/>
                        <a:pt x="339" y="2596"/>
                      </a:cubicBezTo>
                      <a:cubicBezTo>
                        <a:pt x="369" y="2587"/>
                        <a:pt x="366" y="2567"/>
                        <a:pt x="363" y="2531"/>
                      </a:cubicBezTo>
                      <a:cubicBezTo>
                        <a:pt x="363" y="2378"/>
                        <a:pt x="343" y="2101"/>
                        <a:pt x="339" y="1679"/>
                      </a:cubicBezTo>
                      <a:lnTo>
                        <a:pt x="339" y="0"/>
                      </a:lnTo>
                      <a:lnTo>
                        <a:pt x="22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1069" name="Freeform 45"/>
                <p:cNvSpPr>
                  <a:spLocks/>
                </p:cNvSpPr>
                <p:nvPr/>
              </p:nvSpPr>
              <p:spPr bwMode="white">
                <a:xfrm>
                  <a:off x="4767" y="2173"/>
                  <a:ext cx="251" cy="390"/>
                </a:xfrm>
                <a:custGeom>
                  <a:avLst/>
                  <a:gdLst/>
                  <a:ahLst/>
                  <a:cxnLst>
                    <a:cxn ang="0">
                      <a:pos x="32" y="379"/>
                    </a:cxn>
                    <a:cxn ang="0">
                      <a:pos x="77" y="364"/>
                    </a:cxn>
                    <a:cxn ang="0">
                      <a:pos x="152" y="370"/>
                    </a:cxn>
                    <a:cxn ang="0">
                      <a:pos x="209" y="388"/>
                    </a:cxn>
                    <a:cxn ang="0">
                      <a:pos x="242" y="379"/>
                    </a:cxn>
                    <a:cxn ang="0">
                      <a:pos x="248" y="328"/>
                    </a:cxn>
                    <a:cxn ang="0">
                      <a:pos x="227" y="175"/>
                    </a:cxn>
                    <a:cxn ang="0">
                      <a:pos x="194" y="130"/>
                    </a:cxn>
                    <a:cxn ang="0">
                      <a:pos x="179" y="295"/>
                    </a:cxn>
                    <a:cxn ang="0">
                      <a:pos x="152" y="307"/>
                    </a:cxn>
                    <a:cxn ang="0">
                      <a:pos x="134" y="163"/>
                    </a:cxn>
                    <a:cxn ang="0">
                      <a:pos x="65" y="13"/>
                    </a:cxn>
                    <a:cxn ang="0">
                      <a:pos x="29" y="85"/>
                    </a:cxn>
                    <a:cxn ang="0">
                      <a:pos x="26" y="271"/>
                    </a:cxn>
                    <a:cxn ang="0">
                      <a:pos x="2" y="337"/>
                    </a:cxn>
                    <a:cxn ang="0">
                      <a:pos x="11" y="379"/>
                    </a:cxn>
                    <a:cxn ang="0">
                      <a:pos x="32" y="379"/>
                    </a:cxn>
                  </a:cxnLst>
                  <a:rect l="0" t="0" r="r" b="b"/>
                  <a:pathLst>
                    <a:path w="251" h="390">
                      <a:moveTo>
                        <a:pt x="32" y="379"/>
                      </a:moveTo>
                      <a:cubicBezTo>
                        <a:pt x="43" y="377"/>
                        <a:pt x="57" y="366"/>
                        <a:pt x="77" y="364"/>
                      </a:cubicBezTo>
                      <a:cubicBezTo>
                        <a:pt x="97" y="362"/>
                        <a:pt x="130" y="366"/>
                        <a:pt x="152" y="370"/>
                      </a:cubicBezTo>
                      <a:cubicBezTo>
                        <a:pt x="174" y="374"/>
                        <a:pt x="194" y="386"/>
                        <a:pt x="209" y="388"/>
                      </a:cubicBezTo>
                      <a:cubicBezTo>
                        <a:pt x="224" y="390"/>
                        <a:pt x="235" y="389"/>
                        <a:pt x="242" y="379"/>
                      </a:cubicBezTo>
                      <a:cubicBezTo>
                        <a:pt x="249" y="369"/>
                        <a:pt x="251" y="362"/>
                        <a:pt x="248" y="328"/>
                      </a:cubicBezTo>
                      <a:cubicBezTo>
                        <a:pt x="245" y="294"/>
                        <a:pt x="236" y="208"/>
                        <a:pt x="227" y="175"/>
                      </a:cubicBezTo>
                      <a:cubicBezTo>
                        <a:pt x="218" y="142"/>
                        <a:pt x="202" y="110"/>
                        <a:pt x="194" y="130"/>
                      </a:cubicBezTo>
                      <a:cubicBezTo>
                        <a:pt x="186" y="150"/>
                        <a:pt x="186" y="266"/>
                        <a:pt x="179" y="295"/>
                      </a:cubicBezTo>
                      <a:cubicBezTo>
                        <a:pt x="172" y="324"/>
                        <a:pt x="159" y="329"/>
                        <a:pt x="152" y="307"/>
                      </a:cubicBezTo>
                      <a:cubicBezTo>
                        <a:pt x="145" y="285"/>
                        <a:pt x="149" y="212"/>
                        <a:pt x="134" y="163"/>
                      </a:cubicBezTo>
                      <a:cubicBezTo>
                        <a:pt x="119" y="114"/>
                        <a:pt x="82" y="26"/>
                        <a:pt x="65" y="13"/>
                      </a:cubicBezTo>
                      <a:cubicBezTo>
                        <a:pt x="48" y="0"/>
                        <a:pt x="35" y="42"/>
                        <a:pt x="29" y="85"/>
                      </a:cubicBezTo>
                      <a:cubicBezTo>
                        <a:pt x="23" y="128"/>
                        <a:pt x="30" y="229"/>
                        <a:pt x="26" y="271"/>
                      </a:cubicBezTo>
                      <a:cubicBezTo>
                        <a:pt x="22" y="313"/>
                        <a:pt x="4" y="319"/>
                        <a:pt x="2" y="337"/>
                      </a:cubicBezTo>
                      <a:cubicBezTo>
                        <a:pt x="0" y="355"/>
                        <a:pt x="5" y="373"/>
                        <a:pt x="11" y="379"/>
                      </a:cubicBezTo>
                      <a:cubicBezTo>
                        <a:pt x="17" y="385"/>
                        <a:pt x="21" y="381"/>
                        <a:pt x="32" y="379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11" name="Freeform 46"/>
                <p:cNvSpPr>
                  <a:spLocks/>
                </p:cNvSpPr>
                <p:nvPr/>
              </p:nvSpPr>
              <p:spPr bwMode="white">
                <a:xfrm>
                  <a:off x="4660" y="2594"/>
                  <a:ext cx="378" cy="1714"/>
                </a:xfrm>
                <a:custGeom>
                  <a:avLst/>
                  <a:gdLst/>
                  <a:ahLst/>
                  <a:cxnLst>
                    <a:cxn ang="0">
                      <a:pos x="0" y="1714"/>
                    </a:cxn>
                    <a:cxn ang="0">
                      <a:pos x="15" y="420"/>
                    </a:cxn>
                    <a:cxn ang="0">
                      <a:pos x="19" y="63"/>
                    </a:cxn>
                    <a:cxn ang="0">
                      <a:pos x="79" y="39"/>
                    </a:cxn>
                    <a:cxn ang="0">
                      <a:pos x="202" y="18"/>
                    </a:cxn>
                    <a:cxn ang="0">
                      <a:pos x="351" y="23"/>
                    </a:cxn>
                    <a:cxn ang="0">
                      <a:pos x="366" y="120"/>
                    </a:cxn>
                    <a:cxn ang="0">
                      <a:pos x="359" y="741"/>
                    </a:cxn>
                    <a:cxn ang="0">
                      <a:pos x="351" y="1714"/>
                    </a:cxn>
                    <a:cxn ang="0">
                      <a:pos x="0" y="1714"/>
                    </a:cxn>
                  </a:cxnLst>
                  <a:rect l="0" t="0" r="r" b="b"/>
                  <a:pathLst>
                    <a:path w="378" h="1714">
                      <a:moveTo>
                        <a:pt x="0" y="1714"/>
                      </a:moveTo>
                      <a:cubicBezTo>
                        <a:pt x="15" y="1400"/>
                        <a:pt x="10" y="693"/>
                        <a:pt x="15" y="420"/>
                      </a:cubicBezTo>
                      <a:cubicBezTo>
                        <a:pt x="18" y="145"/>
                        <a:pt x="8" y="126"/>
                        <a:pt x="19" y="63"/>
                      </a:cubicBezTo>
                      <a:cubicBezTo>
                        <a:pt x="30" y="0"/>
                        <a:pt x="49" y="46"/>
                        <a:pt x="79" y="39"/>
                      </a:cubicBezTo>
                      <a:cubicBezTo>
                        <a:pt x="109" y="32"/>
                        <a:pt x="157" y="21"/>
                        <a:pt x="202" y="18"/>
                      </a:cubicBezTo>
                      <a:cubicBezTo>
                        <a:pt x="268" y="33"/>
                        <a:pt x="324" y="6"/>
                        <a:pt x="351" y="23"/>
                      </a:cubicBezTo>
                      <a:cubicBezTo>
                        <a:pt x="378" y="40"/>
                        <a:pt x="370" y="51"/>
                        <a:pt x="366" y="120"/>
                      </a:cubicBezTo>
                      <a:cubicBezTo>
                        <a:pt x="367" y="240"/>
                        <a:pt x="362" y="475"/>
                        <a:pt x="359" y="741"/>
                      </a:cubicBezTo>
                      <a:cubicBezTo>
                        <a:pt x="356" y="1007"/>
                        <a:pt x="351" y="1430"/>
                        <a:pt x="351" y="1714"/>
                      </a:cubicBezTo>
                      <a:cubicBezTo>
                        <a:pt x="351" y="1714"/>
                        <a:pt x="0" y="1714"/>
                        <a:pt x="0" y="1714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12" name="Freeform 47"/>
                <p:cNvSpPr>
                  <a:spLocks/>
                </p:cNvSpPr>
                <p:nvPr/>
              </p:nvSpPr>
              <p:spPr bwMode="white">
                <a:xfrm>
                  <a:off x="4785" y="2643"/>
                  <a:ext cx="146" cy="154"/>
                </a:xfrm>
                <a:custGeom>
                  <a:avLst/>
                  <a:gdLst/>
                  <a:ahLst/>
                  <a:cxnLst>
                    <a:cxn ang="0">
                      <a:pos x="14" y="11"/>
                    </a:cxn>
                    <a:cxn ang="0">
                      <a:pos x="92" y="2"/>
                    </a:cxn>
                    <a:cxn ang="0">
                      <a:pos x="140" y="14"/>
                    </a:cxn>
                    <a:cxn ang="0">
                      <a:pos x="128" y="89"/>
                    </a:cxn>
                    <a:cxn ang="0">
                      <a:pos x="116" y="146"/>
                    </a:cxn>
                    <a:cxn ang="0">
                      <a:pos x="74" y="134"/>
                    </a:cxn>
                    <a:cxn ang="0">
                      <a:pos x="32" y="128"/>
                    </a:cxn>
                    <a:cxn ang="0">
                      <a:pos x="5" y="56"/>
                    </a:cxn>
                    <a:cxn ang="0">
                      <a:pos x="14" y="11"/>
                    </a:cxn>
                  </a:cxnLst>
                  <a:rect l="0" t="0" r="r" b="b"/>
                  <a:pathLst>
                    <a:path w="146" h="154">
                      <a:moveTo>
                        <a:pt x="14" y="11"/>
                      </a:moveTo>
                      <a:cubicBezTo>
                        <a:pt x="28" y="2"/>
                        <a:pt x="71" y="2"/>
                        <a:pt x="92" y="2"/>
                      </a:cubicBezTo>
                      <a:cubicBezTo>
                        <a:pt x="113" y="2"/>
                        <a:pt x="134" y="0"/>
                        <a:pt x="140" y="14"/>
                      </a:cubicBezTo>
                      <a:cubicBezTo>
                        <a:pt x="146" y="28"/>
                        <a:pt x="132" y="67"/>
                        <a:pt x="128" y="89"/>
                      </a:cubicBezTo>
                      <a:cubicBezTo>
                        <a:pt x="124" y="111"/>
                        <a:pt x="125" y="138"/>
                        <a:pt x="116" y="146"/>
                      </a:cubicBezTo>
                      <a:cubicBezTo>
                        <a:pt x="107" y="154"/>
                        <a:pt x="88" y="137"/>
                        <a:pt x="74" y="134"/>
                      </a:cubicBezTo>
                      <a:cubicBezTo>
                        <a:pt x="60" y="131"/>
                        <a:pt x="44" y="141"/>
                        <a:pt x="32" y="128"/>
                      </a:cubicBezTo>
                      <a:cubicBezTo>
                        <a:pt x="20" y="115"/>
                        <a:pt x="8" y="75"/>
                        <a:pt x="5" y="56"/>
                      </a:cubicBezTo>
                      <a:cubicBezTo>
                        <a:pt x="2" y="37"/>
                        <a:pt x="0" y="20"/>
                        <a:pt x="14" y="11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</p:grpSp>
          <p:grpSp>
            <p:nvGrpSpPr>
              <p:cNvPr id="24" name="Group 48"/>
              <p:cNvGrpSpPr>
                <a:grpSpLocks/>
              </p:cNvGrpSpPr>
              <p:nvPr/>
            </p:nvGrpSpPr>
            <p:grpSpPr bwMode="auto">
              <a:xfrm>
                <a:off x="3500" y="0"/>
                <a:ext cx="494" cy="4313"/>
                <a:chOff x="3792" y="-7"/>
                <a:chExt cx="494" cy="4328"/>
              </a:xfrm>
            </p:grpSpPr>
            <p:sp>
              <p:nvSpPr>
                <p:cNvPr id="1073" name="Freeform 49"/>
                <p:cNvSpPr>
                  <a:spLocks/>
                </p:cNvSpPr>
                <p:nvPr/>
              </p:nvSpPr>
              <p:spPr bwMode="white">
                <a:xfrm>
                  <a:off x="3792" y="0"/>
                  <a:ext cx="416" cy="4321"/>
                </a:xfrm>
                <a:custGeom>
                  <a:avLst/>
                  <a:gdLst/>
                  <a:ahLst/>
                  <a:cxnLst>
                    <a:cxn ang="0">
                      <a:pos x="12" y="0"/>
                    </a:cxn>
                    <a:cxn ang="0">
                      <a:pos x="18" y="406"/>
                    </a:cxn>
                    <a:cxn ang="0">
                      <a:pos x="3" y="662"/>
                    </a:cxn>
                    <a:cxn ang="0">
                      <a:pos x="8" y="713"/>
                    </a:cxn>
                    <a:cxn ang="0">
                      <a:pos x="24" y="740"/>
                    </a:cxn>
                    <a:cxn ang="0">
                      <a:pos x="42" y="758"/>
                    </a:cxn>
                    <a:cxn ang="0">
                      <a:pos x="36" y="803"/>
                    </a:cxn>
                    <a:cxn ang="0">
                      <a:pos x="12" y="824"/>
                    </a:cxn>
                    <a:cxn ang="0">
                      <a:pos x="0" y="878"/>
                    </a:cxn>
                    <a:cxn ang="0">
                      <a:pos x="9" y="2903"/>
                    </a:cxn>
                    <a:cxn ang="0">
                      <a:pos x="9" y="3276"/>
                    </a:cxn>
                    <a:cxn ang="0">
                      <a:pos x="16" y="3330"/>
                    </a:cxn>
                    <a:cxn ang="0">
                      <a:pos x="42" y="3354"/>
                    </a:cxn>
                    <a:cxn ang="0">
                      <a:pos x="51" y="3390"/>
                    </a:cxn>
                    <a:cxn ang="0">
                      <a:pos x="39" y="3427"/>
                    </a:cxn>
                    <a:cxn ang="0">
                      <a:pos x="24" y="3466"/>
                    </a:cxn>
                    <a:cxn ang="0">
                      <a:pos x="31" y="4321"/>
                    </a:cxn>
                    <a:cxn ang="0">
                      <a:pos x="102" y="4317"/>
                    </a:cxn>
                    <a:cxn ang="0">
                      <a:pos x="93" y="3529"/>
                    </a:cxn>
                    <a:cxn ang="0">
                      <a:pos x="117" y="3496"/>
                    </a:cxn>
                    <a:cxn ang="0">
                      <a:pos x="156" y="3493"/>
                    </a:cxn>
                    <a:cxn ang="0">
                      <a:pos x="297" y="3502"/>
                    </a:cxn>
                    <a:cxn ang="0">
                      <a:pos x="345" y="3502"/>
                    </a:cxn>
                    <a:cxn ang="0">
                      <a:pos x="357" y="3478"/>
                    </a:cxn>
                    <a:cxn ang="0">
                      <a:pos x="315" y="3459"/>
                    </a:cxn>
                    <a:cxn ang="0">
                      <a:pos x="128" y="3444"/>
                    </a:cxn>
                    <a:cxn ang="0">
                      <a:pos x="99" y="3430"/>
                    </a:cxn>
                    <a:cxn ang="0">
                      <a:pos x="120" y="3408"/>
                    </a:cxn>
                    <a:cxn ang="0">
                      <a:pos x="210" y="3399"/>
                    </a:cxn>
                    <a:cxn ang="0">
                      <a:pos x="337" y="3398"/>
                    </a:cxn>
                    <a:cxn ang="0">
                      <a:pos x="381" y="3381"/>
                    </a:cxn>
                    <a:cxn ang="0">
                      <a:pos x="128" y="3375"/>
                    </a:cxn>
                    <a:cxn ang="0">
                      <a:pos x="87" y="3336"/>
                    </a:cxn>
                    <a:cxn ang="0">
                      <a:pos x="68" y="3285"/>
                    </a:cxn>
                    <a:cxn ang="0">
                      <a:pos x="63" y="1525"/>
                    </a:cxn>
                    <a:cxn ang="0">
                      <a:pos x="68" y="885"/>
                    </a:cxn>
                    <a:cxn ang="0">
                      <a:pos x="84" y="851"/>
                    </a:cxn>
                    <a:cxn ang="0">
                      <a:pos x="120" y="832"/>
                    </a:cxn>
                    <a:cxn ang="0">
                      <a:pos x="405" y="825"/>
                    </a:cxn>
                    <a:cxn ang="0">
                      <a:pos x="405" y="765"/>
                    </a:cxn>
                    <a:cxn ang="0">
                      <a:pos x="203" y="765"/>
                    </a:cxn>
                    <a:cxn ang="0">
                      <a:pos x="150" y="752"/>
                    </a:cxn>
                    <a:cxn ang="0">
                      <a:pos x="105" y="728"/>
                    </a:cxn>
                    <a:cxn ang="0">
                      <a:pos x="75" y="705"/>
                    </a:cxn>
                    <a:cxn ang="0">
                      <a:pos x="60" y="645"/>
                    </a:cxn>
                    <a:cxn ang="0">
                      <a:pos x="81" y="316"/>
                    </a:cxn>
                    <a:cxn ang="0">
                      <a:pos x="81" y="0"/>
                    </a:cxn>
                    <a:cxn ang="0">
                      <a:pos x="12" y="0"/>
                    </a:cxn>
                  </a:cxnLst>
                  <a:rect l="0" t="0" r="r" b="b"/>
                  <a:pathLst>
                    <a:path w="416" h="4321">
                      <a:moveTo>
                        <a:pt x="12" y="0"/>
                      </a:moveTo>
                      <a:lnTo>
                        <a:pt x="18" y="406"/>
                      </a:lnTo>
                      <a:lnTo>
                        <a:pt x="3" y="662"/>
                      </a:lnTo>
                      <a:lnTo>
                        <a:pt x="8" y="713"/>
                      </a:lnTo>
                      <a:lnTo>
                        <a:pt x="24" y="740"/>
                      </a:lnTo>
                      <a:lnTo>
                        <a:pt x="42" y="758"/>
                      </a:lnTo>
                      <a:lnTo>
                        <a:pt x="36" y="803"/>
                      </a:lnTo>
                      <a:lnTo>
                        <a:pt x="12" y="824"/>
                      </a:lnTo>
                      <a:lnTo>
                        <a:pt x="0" y="878"/>
                      </a:lnTo>
                      <a:cubicBezTo>
                        <a:pt x="0" y="1224"/>
                        <a:pt x="8" y="2504"/>
                        <a:pt x="9" y="2903"/>
                      </a:cubicBezTo>
                      <a:cubicBezTo>
                        <a:pt x="10" y="3302"/>
                        <a:pt x="8" y="3205"/>
                        <a:pt x="9" y="3276"/>
                      </a:cubicBezTo>
                      <a:lnTo>
                        <a:pt x="16" y="3330"/>
                      </a:lnTo>
                      <a:lnTo>
                        <a:pt x="42" y="3354"/>
                      </a:lnTo>
                      <a:lnTo>
                        <a:pt x="51" y="3390"/>
                      </a:lnTo>
                      <a:lnTo>
                        <a:pt x="39" y="3427"/>
                      </a:lnTo>
                      <a:lnTo>
                        <a:pt x="24" y="3466"/>
                      </a:lnTo>
                      <a:cubicBezTo>
                        <a:pt x="23" y="3615"/>
                        <a:pt x="18" y="4179"/>
                        <a:pt x="31" y="4321"/>
                      </a:cubicBezTo>
                      <a:lnTo>
                        <a:pt x="102" y="4317"/>
                      </a:lnTo>
                      <a:cubicBezTo>
                        <a:pt x="112" y="4185"/>
                        <a:pt x="91" y="3666"/>
                        <a:pt x="93" y="3529"/>
                      </a:cubicBezTo>
                      <a:lnTo>
                        <a:pt x="117" y="3496"/>
                      </a:lnTo>
                      <a:lnTo>
                        <a:pt x="156" y="3493"/>
                      </a:lnTo>
                      <a:cubicBezTo>
                        <a:pt x="186" y="3494"/>
                        <a:pt x="266" y="3501"/>
                        <a:pt x="297" y="3502"/>
                      </a:cubicBezTo>
                      <a:cubicBezTo>
                        <a:pt x="328" y="3503"/>
                        <a:pt x="335" y="3506"/>
                        <a:pt x="345" y="3502"/>
                      </a:cubicBezTo>
                      <a:cubicBezTo>
                        <a:pt x="355" y="3498"/>
                        <a:pt x="362" y="3485"/>
                        <a:pt x="357" y="3478"/>
                      </a:cubicBezTo>
                      <a:cubicBezTo>
                        <a:pt x="352" y="3471"/>
                        <a:pt x="353" y="3465"/>
                        <a:pt x="315" y="3459"/>
                      </a:cubicBezTo>
                      <a:cubicBezTo>
                        <a:pt x="277" y="3453"/>
                        <a:pt x="164" y="3449"/>
                        <a:pt x="128" y="3444"/>
                      </a:cubicBezTo>
                      <a:cubicBezTo>
                        <a:pt x="92" y="3439"/>
                        <a:pt x="100" y="3436"/>
                        <a:pt x="99" y="3430"/>
                      </a:cubicBezTo>
                      <a:cubicBezTo>
                        <a:pt x="98" y="3424"/>
                        <a:pt x="102" y="3413"/>
                        <a:pt x="120" y="3408"/>
                      </a:cubicBezTo>
                      <a:lnTo>
                        <a:pt x="210" y="3399"/>
                      </a:lnTo>
                      <a:cubicBezTo>
                        <a:pt x="246" y="3397"/>
                        <a:pt x="309" y="3401"/>
                        <a:pt x="337" y="3398"/>
                      </a:cubicBezTo>
                      <a:cubicBezTo>
                        <a:pt x="365" y="3395"/>
                        <a:pt x="416" y="3385"/>
                        <a:pt x="381" y="3381"/>
                      </a:cubicBezTo>
                      <a:cubicBezTo>
                        <a:pt x="346" y="3377"/>
                        <a:pt x="177" y="3382"/>
                        <a:pt x="128" y="3375"/>
                      </a:cubicBezTo>
                      <a:lnTo>
                        <a:pt x="87" y="3336"/>
                      </a:lnTo>
                      <a:lnTo>
                        <a:pt x="68" y="3285"/>
                      </a:lnTo>
                      <a:cubicBezTo>
                        <a:pt x="64" y="2983"/>
                        <a:pt x="63" y="1925"/>
                        <a:pt x="63" y="1525"/>
                      </a:cubicBezTo>
                      <a:lnTo>
                        <a:pt x="68" y="885"/>
                      </a:lnTo>
                      <a:lnTo>
                        <a:pt x="84" y="851"/>
                      </a:lnTo>
                      <a:lnTo>
                        <a:pt x="120" y="832"/>
                      </a:lnTo>
                      <a:lnTo>
                        <a:pt x="405" y="825"/>
                      </a:lnTo>
                      <a:lnTo>
                        <a:pt x="405" y="765"/>
                      </a:lnTo>
                      <a:lnTo>
                        <a:pt x="203" y="765"/>
                      </a:lnTo>
                      <a:lnTo>
                        <a:pt x="150" y="752"/>
                      </a:lnTo>
                      <a:lnTo>
                        <a:pt x="105" y="728"/>
                      </a:lnTo>
                      <a:lnTo>
                        <a:pt x="75" y="705"/>
                      </a:lnTo>
                      <a:lnTo>
                        <a:pt x="60" y="645"/>
                      </a:lnTo>
                      <a:lnTo>
                        <a:pt x="81" y="316"/>
                      </a:lnTo>
                      <a:lnTo>
                        <a:pt x="81" y="0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1074" name="Freeform 50"/>
                <p:cNvSpPr>
                  <a:spLocks/>
                </p:cNvSpPr>
                <p:nvPr/>
              </p:nvSpPr>
              <p:spPr bwMode="white">
                <a:xfrm>
                  <a:off x="4099" y="-7"/>
                  <a:ext cx="187" cy="4323"/>
                </a:xfrm>
                <a:custGeom>
                  <a:avLst/>
                  <a:gdLst/>
                  <a:ahLst/>
                  <a:cxnLst>
                    <a:cxn ang="0">
                      <a:pos x="142" y="0"/>
                    </a:cxn>
                    <a:cxn ang="0">
                      <a:pos x="157" y="658"/>
                    </a:cxn>
                    <a:cxn ang="0">
                      <a:pos x="142" y="733"/>
                    </a:cxn>
                    <a:cxn ang="0">
                      <a:pos x="90" y="763"/>
                    </a:cxn>
                    <a:cxn ang="0">
                      <a:pos x="53" y="792"/>
                    </a:cxn>
                    <a:cxn ang="0">
                      <a:pos x="83" y="830"/>
                    </a:cxn>
                    <a:cxn ang="0">
                      <a:pos x="127" y="837"/>
                    </a:cxn>
                    <a:cxn ang="0">
                      <a:pos x="157" y="875"/>
                    </a:cxn>
                    <a:cxn ang="0">
                      <a:pos x="157" y="1152"/>
                    </a:cxn>
                    <a:cxn ang="0">
                      <a:pos x="135" y="1466"/>
                    </a:cxn>
                    <a:cxn ang="0">
                      <a:pos x="135" y="2573"/>
                    </a:cxn>
                    <a:cxn ang="0">
                      <a:pos x="165" y="3037"/>
                    </a:cxn>
                    <a:cxn ang="0">
                      <a:pos x="180" y="3298"/>
                    </a:cxn>
                    <a:cxn ang="0">
                      <a:pos x="142" y="3418"/>
                    </a:cxn>
                    <a:cxn ang="0">
                      <a:pos x="150" y="3463"/>
                    </a:cxn>
                    <a:cxn ang="0">
                      <a:pos x="172" y="3523"/>
                    </a:cxn>
                    <a:cxn ang="0">
                      <a:pos x="187" y="3807"/>
                    </a:cxn>
                    <a:cxn ang="0">
                      <a:pos x="187" y="4323"/>
                    </a:cxn>
                    <a:cxn ang="0">
                      <a:pos x="120" y="4316"/>
                    </a:cxn>
                    <a:cxn ang="0">
                      <a:pos x="105" y="3605"/>
                    </a:cxn>
                    <a:cxn ang="0">
                      <a:pos x="68" y="3463"/>
                    </a:cxn>
                    <a:cxn ang="0">
                      <a:pos x="83" y="3381"/>
                    </a:cxn>
                    <a:cxn ang="0">
                      <a:pos x="127" y="3313"/>
                    </a:cxn>
                    <a:cxn ang="0">
                      <a:pos x="98" y="3081"/>
                    </a:cxn>
                    <a:cxn ang="0">
                      <a:pos x="83" y="2573"/>
                    </a:cxn>
                    <a:cxn ang="0">
                      <a:pos x="83" y="1825"/>
                    </a:cxn>
                    <a:cxn ang="0">
                      <a:pos x="75" y="1264"/>
                    </a:cxn>
                    <a:cxn ang="0">
                      <a:pos x="83" y="950"/>
                    </a:cxn>
                    <a:cxn ang="0">
                      <a:pos x="38" y="852"/>
                    </a:cxn>
                    <a:cxn ang="0">
                      <a:pos x="0" y="807"/>
                    </a:cxn>
                    <a:cxn ang="0">
                      <a:pos x="75" y="718"/>
                    </a:cxn>
                    <a:cxn ang="0">
                      <a:pos x="105" y="605"/>
                    </a:cxn>
                    <a:cxn ang="0">
                      <a:pos x="90" y="119"/>
                    </a:cxn>
                    <a:cxn ang="0">
                      <a:pos x="75" y="7"/>
                    </a:cxn>
                    <a:cxn ang="0">
                      <a:pos x="142" y="0"/>
                    </a:cxn>
                  </a:cxnLst>
                  <a:rect l="0" t="0" r="r" b="b"/>
                  <a:pathLst>
                    <a:path w="187" h="4323">
                      <a:moveTo>
                        <a:pt x="142" y="0"/>
                      </a:moveTo>
                      <a:lnTo>
                        <a:pt x="157" y="658"/>
                      </a:lnTo>
                      <a:lnTo>
                        <a:pt x="142" y="733"/>
                      </a:lnTo>
                      <a:lnTo>
                        <a:pt x="90" y="763"/>
                      </a:lnTo>
                      <a:lnTo>
                        <a:pt x="53" y="792"/>
                      </a:lnTo>
                      <a:lnTo>
                        <a:pt x="83" y="830"/>
                      </a:lnTo>
                      <a:lnTo>
                        <a:pt x="127" y="837"/>
                      </a:lnTo>
                      <a:lnTo>
                        <a:pt x="157" y="875"/>
                      </a:lnTo>
                      <a:lnTo>
                        <a:pt x="157" y="1152"/>
                      </a:lnTo>
                      <a:lnTo>
                        <a:pt x="135" y="1466"/>
                      </a:lnTo>
                      <a:lnTo>
                        <a:pt x="135" y="2573"/>
                      </a:lnTo>
                      <a:lnTo>
                        <a:pt x="165" y="3037"/>
                      </a:lnTo>
                      <a:lnTo>
                        <a:pt x="180" y="3298"/>
                      </a:lnTo>
                      <a:lnTo>
                        <a:pt x="142" y="3418"/>
                      </a:lnTo>
                      <a:lnTo>
                        <a:pt x="150" y="3463"/>
                      </a:lnTo>
                      <a:lnTo>
                        <a:pt x="172" y="3523"/>
                      </a:lnTo>
                      <a:lnTo>
                        <a:pt x="187" y="3807"/>
                      </a:lnTo>
                      <a:lnTo>
                        <a:pt x="187" y="4323"/>
                      </a:lnTo>
                      <a:lnTo>
                        <a:pt x="120" y="4316"/>
                      </a:lnTo>
                      <a:lnTo>
                        <a:pt x="105" y="3605"/>
                      </a:lnTo>
                      <a:lnTo>
                        <a:pt x="68" y="3463"/>
                      </a:lnTo>
                      <a:lnTo>
                        <a:pt x="83" y="3381"/>
                      </a:lnTo>
                      <a:lnTo>
                        <a:pt x="127" y="3313"/>
                      </a:lnTo>
                      <a:lnTo>
                        <a:pt x="98" y="3081"/>
                      </a:lnTo>
                      <a:lnTo>
                        <a:pt x="83" y="2573"/>
                      </a:lnTo>
                      <a:lnTo>
                        <a:pt x="83" y="1825"/>
                      </a:lnTo>
                      <a:lnTo>
                        <a:pt x="75" y="1264"/>
                      </a:lnTo>
                      <a:lnTo>
                        <a:pt x="83" y="950"/>
                      </a:lnTo>
                      <a:lnTo>
                        <a:pt x="38" y="852"/>
                      </a:lnTo>
                      <a:lnTo>
                        <a:pt x="0" y="807"/>
                      </a:lnTo>
                      <a:lnTo>
                        <a:pt x="75" y="718"/>
                      </a:lnTo>
                      <a:lnTo>
                        <a:pt x="105" y="605"/>
                      </a:lnTo>
                      <a:lnTo>
                        <a:pt x="90" y="119"/>
                      </a:lnTo>
                      <a:lnTo>
                        <a:pt x="75" y="7"/>
                      </a:lnTo>
                      <a:lnTo>
                        <a:pt x="142" y="0"/>
                      </a:ln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</p:grpSp>
          <p:grpSp>
            <p:nvGrpSpPr>
              <p:cNvPr id="25" name="Group 51"/>
              <p:cNvGrpSpPr>
                <a:grpSpLocks/>
              </p:cNvGrpSpPr>
              <p:nvPr/>
            </p:nvGrpSpPr>
            <p:grpSpPr bwMode="auto">
              <a:xfrm>
                <a:off x="2956" y="1201"/>
                <a:ext cx="1762" cy="1448"/>
                <a:chOff x="3387" y="1456"/>
                <a:chExt cx="1707" cy="1402"/>
              </a:xfrm>
            </p:grpSpPr>
            <p:sp>
              <p:nvSpPr>
                <p:cNvPr id="1076" name="Freeform 52"/>
                <p:cNvSpPr>
                  <a:spLocks/>
                </p:cNvSpPr>
                <p:nvPr/>
              </p:nvSpPr>
              <p:spPr bwMode="white">
                <a:xfrm rot="21428822" flipH="1">
                  <a:off x="3387" y="1657"/>
                  <a:ext cx="706" cy="1014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1077" name="Freeform 53"/>
                <p:cNvSpPr>
                  <a:spLocks/>
                </p:cNvSpPr>
                <p:nvPr/>
              </p:nvSpPr>
              <p:spPr bwMode="white">
                <a:xfrm rot="-744944">
                  <a:off x="4388" y="1456"/>
                  <a:ext cx="706" cy="1014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1078" name="Freeform 54"/>
                <p:cNvSpPr>
                  <a:spLocks/>
                </p:cNvSpPr>
                <p:nvPr/>
              </p:nvSpPr>
              <p:spPr bwMode="white">
                <a:xfrm>
                  <a:off x="4086" y="1694"/>
                  <a:ext cx="474" cy="1164"/>
                </a:xfrm>
                <a:custGeom>
                  <a:avLst/>
                  <a:gdLst/>
                  <a:ahLst/>
                  <a:cxnLst>
                    <a:cxn ang="0">
                      <a:pos x="253" y="1432"/>
                    </a:cxn>
                    <a:cxn ang="0">
                      <a:pos x="82" y="881"/>
                    </a:cxn>
                    <a:cxn ang="0">
                      <a:pos x="12" y="296"/>
                    </a:cxn>
                    <a:cxn ang="0">
                      <a:pos x="156" y="56"/>
                    </a:cxn>
                    <a:cxn ang="0">
                      <a:pos x="444" y="56"/>
                    </a:cxn>
                    <a:cxn ang="0">
                      <a:pos x="636" y="392"/>
                    </a:cxn>
                    <a:cxn ang="0">
                      <a:pos x="876" y="1112"/>
                    </a:cxn>
                    <a:cxn ang="0">
                      <a:pos x="972" y="2024"/>
                    </a:cxn>
                    <a:cxn ang="0">
                      <a:pos x="924" y="2360"/>
                    </a:cxn>
                    <a:cxn ang="0">
                      <a:pos x="876" y="2312"/>
                    </a:cxn>
                    <a:cxn ang="0">
                      <a:pos x="828" y="1928"/>
                    </a:cxn>
                    <a:cxn ang="0">
                      <a:pos x="684" y="1304"/>
                    </a:cxn>
                    <a:cxn ang="0">
                      <a:pos x="396" y="488"/>
                    </a:cxn>
                    <a:cxn ang="0">
                      <a:pos x="300" y="344"/>
                    </a:cxn>
                    <a:cxn ang="0">
                      <a:pos x="300" y="440"/>
                    </a:cxn>
                    <a:cxn ang="0">
                      <a:pos x="540" y="1064"/>
                    </a:cxn>
                    <a:cxn ang="0">
                      <a:pos x="732" y="1784"/>
                    </a:cxn>
                    <a:cxn ang="0">
                      <a:pos x="780" y="2264"/>
                    </a:cxn>
                    <a:cxn ang="0">
                      <a:pos x="732" y="2312"/>
                    </a:cxn>
                    <a:cxn ang="0">
                      <a:pos x="496" y="1887"/>
                    </a:cxn>
                    <a:cxn ang="0">
                      <a:pos x="253" y="1432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</p:grpSp>
          <p:sp>
            <p:nvSpPr>
              <p:cNvPr id="1079" name="Freeform 55"/>
              <p:cNvSpPr>
                <a:spLocks/>
              </p:cNvSpPr>
              <p:nvPr/>
            </p:nvSpPr>
            <p:spPr bwMode="white">
              <a:xfrm rot="21428822" flipH="1">
                <a:off x="4882" y="660"/>
                <a:ext cx="496" cy="713"/>
              </a:xfrm>
              <a:custGeom>
                <a:avLst/>
                <a:gdLst/>
                <a:ahLst/>
                <a:cxnLst>
                  <a:cxn ang="0">
                    <a:pos x="184" y="48"/>
                  </a:cxn>
                  <a:cxn ang="0">
                    <a:pos x="664" y="192"/>
                  </a:cxn>
                  <a:cxn ang="0">
                    <a:pos x="1288" y="1200"/>
                  </a:cxn>
                  <a:cxn ang="0">
                    <a:pos x="1432" y="1968"/>
                  </a:cxn>
                  <a:cxn ang="0">
                    <a:pos x="1384" y="1920"/>
                  </a:cxn>
                  <a:cxn ang="0">
                    <a:pos x="1000" y="1200"/>
                  </a:cxn>
                  <a:cxn ang="0">
                    <a:pos x="616" y="576"/>
                  </a:cxn>
                  <a:cxn ang="0">
                    <a:pos x="280" y="240"/>
                  </a:cxn>
                  <a:cxn ang="0">
                    <a:pos x="232" y="288"/>
                  </a:cxn>
                  <a:cxn ang="0">
                    <a:pos x="472" y="528"/>
                  </a:cxn>
                  <a:cxn ang="0">
                    <a:pos x="760" y="960"/>
                  </a:cxn>
                  <a:cxn ang="0">
                    <a:pos x="1144" y="1632"/>
                  </a:cxn>
                  <a:cxn ang="0">
                    <a:pos x="1384" y="2016"/>
                  </a:cxn>
                  <a:cxn ang="0">
                    <a:pos x="1336" y="2016"/>
                  </a:cxn>
                  <a:cxn ang="0">
                    <a:pos x="1096" y="1824"/>
                  </a:cxn>
                  <a:cxn ang="0">
                    <a:pos x="568" y="1296"/>
                  </a:cxn>
                  <a:cxn ang="0">
                    <a:pos x="88" y="576"/>
                  </a:cxn>
                  <a:cxn ang="0">
                    <a:pos x="40" y="192"/>
                  </a:cxn>
                  <a:cxn ang="0">
                    <a:pos x="184" y="48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/>
              </a:p>
            </p:txBody>
          </p:sp>
          <p:sp>
            <p:nvSpPr>
              <p:cNvPr id="1080" name="Freeform 56"/>
              <p:cNvSpPr>
                <a:spLocks/>
              </p:cNvSpPr>
              <p:nvPr/>
            </p:nvSpPr>
            <p:spPr bwMode="white">
              <a:xfrm>
                <a:off x="5541" y="574"/>
                <a:ext cx="216" cy="365"/>
              </a:xfrm>
              <a:custGeom>
                <a:avLst/>
                <a:gdLst/>
                <a:ahLst/>
                <a:cxnLst>
                  <a:cxn ang="0">
                    <a:pos x="39" y="8"/>
                  </a:cxn>
                  <a:cxn ang="0">
                    <a:pos x="213" y="23"/>
                  </a:cxn>
                  <a:cxn ang="0">
                    <a:pos x="216" y="146"/>
                  </a:cxn>
                  <a:cxn ang="0">
                    <a:pos x="84" y="66"/>
                  </a:cxn>
                  <a:cxn ang="0">
                    <a:pos x="72" y="85"/>
                  </a:cxn>
                  <a:cxn ang="0">
                    <a:pos x="169" y="147"/>
                  </a:cxn>
                  <a:cxn ang="0">
                    <a:pos x="213" y="194"/>
                  </a:cxn>
                  <a:cxn ang="0">
                    <a:pos x="216" y="365"/>
                  </a:cxn>
                  <a:cxn ang="0">
                    <a:pos x="45" y="192"/>
                  </a:cxn>
                  <a:cxn ang="0">
                    <a:pos x="1" y="68"/>
                  </a:cxn>
                  <a:cxn ang="0">
                    <a:pos x="39" y="8"/>
                  </a:cxn>
                </a:cxnLst>
                <a:rect l="0" t="0" r="r" b="b"/>
                <a:pathLst>
                  <a:path w="216" h="365">
                    <a:moveTo>
                      <a:pt x="39" y="8"/>
                    </a:moveTo>
                    <a:cubicBezTo>
                      <a:pt x="74" y="1"/>
                      <a:pt x="183" y="0"/>
                      <a:pt x="213" y="23"/>
                    </a:cubicBezTo>
                    <a:lnTo>
                      <a:pt x="216" y="146"/>
                    </a:lnTo>
                    <a:cubicBezTo>
                      <a:pt x="195" y="153"/>
                      <a:pt x="108" y="76"/>
                      <a:pt x="84" y="66"/>
                    </a:cubicBezTo>
                    <a:cubicBezTo>
                      <a:pt x="60" y="56"/>
                      <a:pt x="58" y="72"/>
                      <a:pt x="72" y="85"/>
                    </a:cubicBezTo>
                    <a:cubicBezTo>
                      <a:pt x="86" y="99"/>
                      <a:pt x="146" y="129"/>
                      <a:pt x="169" y="147"/>
                    </a:cubicBezTo>
                    <a:cubicBezTo>
                      <a:pt x="192" y="165"/>
                      <a:pt x="205" y="158"/>
                      <a:pt x="213" y="194"/>
                    </a:cubicBezTo>
                    <a:lnTo>
                      <a:pt x="216" y="365"/>
                    </a:lnTo>
                    <a:cubicBezTo>
                      <a:pt x="188" y="365"/>
                      <a:pt x="81" y="242"/>
                      <a:pt x="45" y="192"/>
                    </a:cubicBezTo>
                    <a:cubicBezTo>
                      <a:pt x="9" y="142"/>
                      <a:pt x="2" y="98"/>
                      <a:pt x="1" y="68"/>
                    </a:cubicBezTo>
                    <a:cubicBezTo>
                      <a:pt x="0" y="37"/>
                      <a:pt x="3" y="16"/>
                      <a:pt x="39" y="8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/>
              </a:p>
            </p:txBody>
          </p:sp>
          <p:sp>
            <p:nvSpPr>
              <p:cNvPr id="1081" name="Freeform 57"/>
              <p:cNvSpPr>
                <a:spLocks/>
              </p:cNvSpPr>
              <p:nvPr/>
            </p:nvSpPr>
            <p:spPr bwMode="white">
              <a:xfrm>
                <a:off x="5373" y="686"/>
                <a:ext cx="334" cy="819"/>
              </a:xfrm>
              <a:custGeom>
                <a:avLst/>
                <a:gdLst/>
                <a:ahLst/>
                <a:cxnLst>
                  <a:cxn ang="0">
                    <a:pos x="253" y="1432"/>
                  </a:cxn>
                  <a:cxn ang="0">
                    <a:pos x="82" y="881"/>
                  </a:cxn>
                  <a:cxn ang="0">
                    <a:pos x="12" y="296"/>
                  </a:cxn>
                  <a:cxn ang="0">
                    <a:pos x="156" y="56"/>
                  </a:cxn>
                  <a:cxn ang="0">
                    <a:pos x="444" y="56"/>
                  </a:cxn>
                  <a:cxn ang="0">
                    <a:pos x="636" y="392"/>
                  </a:cxn>
                  <a:cxn ang="0">
                    <a:pos x="876" y="1112"/>
                  </a:cxn>
                  <a:cxn ang="0">
                    <a:pos x="972" y="2024"/>
                  </a:cxn>
                  <a:cxn ang="0">
                    <a:pos x="924" y="2360"/>
                  </a:cxn>
                  <a:cxn ang="0">
                    <a:pos x="876" y="2312"/>
                  </a:cxn>
                  <a:cxn ang="0">
                    <a:pos x="828" y="1928"/>
                  </a:cxn>
                  <a:cxn ang="0">
                    <a:pos x="684" y="1304"/>
                  </a:cxn>
                  <a:cxn ang="0">
                    <a:pos x="396" y="488"/>
                  </a:cxn>
                  <a:cxn ang="0">
                    <a:pos x="300" y="344"/>
                  </a:cxn>
                  <a:cxn ang="0">
                    <a:pos x="300" y="440"/>
                  </a:cxn>
                  <a:cxn ang="0">
                    <a:pos x="540" y="1064"/>
                  </a:cxn>
                  <a:cxn ang="0">
                    <a:pos x="732" y="1784"/>
                  </a:cxn>
                  <a:cxn ang="0">
                    <a:pos x="780" y="2264"/>
                  </a:cxn>
                  <a:cxn ang="0">
                    <a:pos x="732" y="2312"/>
                  </a:cxn>
                  <a:cxn ang="0">
                    <a:pos x="496" y="1887"/>
                  </a:cxn>
                  <a:cxn ang="0">
                    <a:pos x="253" y="1432"/>
                  </a:cxn>
                </a:cxnLst>
                <a:rect l="0" t="0" r="r" b="b"/>
                <a:pathLst>
                  <a:path w="980" h="2408">
                    <a:moveTo>
                      <a:pt x="253" y="1432"/>
                    </a:moveTo>
                    <a:cubicBezTo>
                      <a:pt x="184" y="1264"/>
                      <a:pt x="122" y="1070"/>
                      <a:pt x="82" y="881"/>
                    </a:cubicBezTo>
                    <a:cubicBezTo>
                      <a:pt x="42" y="692"/>
                      <a:pt x="0" y="433"/>
                      <a:pt x="12" y="296"/>
                    </a:cubicBezTo>
                    <a:cubicBezTo>
                      <a:pt x="24" y="159"/>
                      <a:pt x="84" y="96"/>
                      <a:pt x="156" y="56"/>
                    </a:cubicBezTo>
                    <a:cubicBezTo>
                      <a:pt x="228" y="16"/>
                      <a:pt x="364" y="0"/>
                      <a:pt x="444" y="56"/>
                    </a:cubicBezTo>
                    <a:cubicBezTo>
                      <a:pt x="524" y="112"/>
                      <a:pt x="564" y="216"/>
                      <a:pt x="636" y="392"/>
                    </a:cubicBezTo>
                    <a:cubicBezTo>
                      <a:pt x="708" y="568"/>
                      <a:pt x="820" y="840"/>
                      <a:pt x="876" y="1112"/>
                    </a:cubicBezTo>
                    <a:cubicBezTo>
                      <a:pt x="932" y="1384"/>
                      <a:pt x="964" y="1816"/>
                      <a:pt x="972" y="2024"/>
                    </a:cubicBezTo>
                    <a:cubicBezTo>
                      <a:pt x="980" y="2232"/>
                      <a:pt x="940" y="2312"/>
                      <a:pt x="924" y="2360"/>
                    </a:cubicBezTo>
                    <a:cubicBezTo>
                      <a:pt x="908" y="2408"/>
                      <a:pt x="892" y="2384"/>
                      <a:pt x="876" y="2312"/>
                    </a:cubicBezTo>
                    <a:cubicBezTo>
                      <a:pt x="860" y="2240"/>
                      <a:pt x="860" y="2096"/>
                      <a:pt x="828" y="1928"/>
                    </a:cubicBezTo>
                    <a:cubicBezTo>
                      <a:pt x="796" y="1760"/>
                      <a:pt x="756" y="1544"/>
                      <a:pt x="684" y="1304"/>
                    </a:cubicBezTo>
                    <a:cubicBezTo>
                      <a:pt x="612" y="1064"/>
                      <a:pt x="460" y="648"/>
                      <a:pt x="396" y="488"/>
                    </a:cubicBezTo>
                    <a:cubicBezTo>
                      <a:pt x="332" y="328"/>
                      <a:pt x="316" y="352"/>
                      <a:pt x="300" y="344"/>
                    </a:cubicBezTo>
                    <a:cubicBezTo>
                      <a:pt x="284" y="336"/>
                      <a:pt x="260" y="320"/>
                      <a:pt x="300" y="440"/>
                    </a:cubicBezTo>
                    <a:cubicBezTo>
                      <a:pt x="340" y="560"/>
                      <a:pt x="468" y="840"/>
                      <a:pt x="540" y="1064"/>
                    </a:cubicBezTo>
                    <a:cubicBezTo>
                      <a:pt x="612" y="1288"/>
                      <a:pt x="692" y="1584"/>
                      <a:pt x="732" y="1784"/>
                    </a:cubicBezTo>
                    <a:cubicBezTo>
                      <a:pt x="772" y="1984"/>
                      <a:pt x="780" y="2176"/>
                      <a:pt x="780" y="2264"/>
                    </a:cubicBezTo>
                    <a:cubicBezTo>
                      <a:pt x="780" y="2352"/>
                      <a:pt x="779" y="2375"/>
                      <a:pt x="732" y="2312"/>
                    </a:cubicBezTo>
                    <a:cubicBezTo>
                      <a:pt x="685" y="2249"/>
                      <a:pt x="576" y="2034"/>
                      <a:pt x="496" y="1887"/>
                    </a:cubicBezTo>
                    <a:cubicBezTo>
                      <a:pt x="416" y="1740"/>
                      <a:pt x="304" y="1527"/>
                      <a:pt x="253" y="1432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/>
              </a:p>
            </p:txBody>
          </p:sp>
          <p:grpSp>
            <p:nvGrpSpPr>
              <p:cNvPr id="26" name="Group 58"/>
              <p:cNvGrpSpPr>
                <a:grpSpLocks/>
              </p:cNvGrpSpPr>
              <p:nvPr/>
            </p:nvGrpSpPr>
            <p:grpSpPr bwMode="auto">
              <a:xfrm>
                <a:off x="4358" y="2718"/>
                <a:ext cx="1200" cy="986"/>
                <a:chOff x="3387" y="1456"/>
                <a:chExt cx="1707" cy="1402"/>
              </a:xfrm>
            </p:grpSpPr>
            <p:sp>
              <p:nvSpPr>
                <p:cNvPr id="1083" name="Freeform 59"/>
                <p:cNvSpPr>
                  <a:spLocks/>
                </p:cNvSpPr>
                <p:nvPr/>
              </p:nvSpPr>
              <p:spPr bwMode="white">
                <a:xfrm rot="21428822" flipH="1">
                  <a:off x="3387" y="1656"/>
                  <a:ext cx="706" cy="1014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1084" name="Freeform 60"/>
                <p:cNvSpPr>
                  <a:spLocks/>
                </p:cNvSpPr>
                <p:nvPr/>
              </p:nvSpPr>
              <p:spPr bwMode="white">
                <a:xfrm rot="-744944">
                  <a:off x="4388" y="1456"/>
                  <a:ext cx="706" cy="1014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1085" name="Freeform 61"/>
                <p:cNvSpPr>
                  <a:spLocks/>
                </p:cNvSpPr>
                <p:nvPr/>
              </p:nvSpPr>
              <p:spPr bwMode="white">
                <a:xfrm>
                  <a:off x="4085" y="1693"/>
                  <a:ext cx="475" cy="1165"/>
                </a:xfrm>
                <a:custGeom>
                  <a:avLst/>
                  <a:gdLst/>
                  <a:ahLst/>
                  <a:cxnLst>
                    <a:cxn ang="0">
                      <a:pos x="253" y="1432"/>
                    </a:cxn>
                    <a:cxn ang="0">
                      <a:pos x="82" y="881"/>
                    </a:cxn>
                    <a:cxn ang="0">
                      <a:pos x="12" y="296"/>
                    </a:cxn>
                    <a:cxn ang="0">
                      <a:pos x="156" y="56"/>
                    </a:cxn>
                    <a:cxn ang="0">
                      <a:pos x="444" y="56"/>
                    </a:cxn>
                    <a:cxn ang="0">
                      <a:pos x="636" y="392"/>
                    </a:cxn>
                    <a:cxn ang="0">
                      <a:pos x="876" y="1112"/>
                    </a:cxn>
                    <a:cxn ang="0">
                      <a:pos x="972" y="2024"/>
                    </a:cxn>
                    <a:cxn ang="0">
                      <a:pos x="924" y="2360"/>
                    </a:cxn>
                    <a:cxn ang="0">
                      <a:pos x="876" y="2312"/>
                    </a:cxn>
                    <a:cxn ang="0">
                      <a:pos x="828" y="1928"/>
                    </a:cxn>
                    <a:cxn ang="0">
                      <a:pos x="684" y="1304"/>
                    </a:cxn>
                    <a:cxn ang="0">
                      <a:pos x="396" y="488"/>
                    </a:cxn>
                    <a:cxn ang="0">
                      <a:pos x="300" y="344"/>
                    </a:cxn>
                    <a:cxn ang="0">
                      <a:pos x="300" y="440"/>
                    </a:cxn>
                    <a:cxn ang="0">
                      <a:pos x="540" y="1064"/>
                    </a:cxn>
                    <a:cxn ang="0">
                      <a:pos x="732" y="1784"/>
                    </a:cxn>
                    <a:cxn ang="0">
                      <a:pos x="780" y="2264"/>
                    </a:cxn>
                    <a:cxn ang="0">
                      <a:pos x="732" y="2312"/>
                    </a:cxn>
                    <a:cxn ang="0">
                      <a:pos x="496" y="1887"/>
                    </a:cxn>
                    <a:cxn ang="0">
                      <a:pos x="253" y="1432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</p:grpSp>
          <p:grpSp>
            <p:nvGrpSpPr>
              <p:cNvPr id="27" name="Group 62"/>
              <p:cNvGrpSpPr>
                <a:grpSpLocks/>
              </p:cNvGrpSpPr>
              <p:nvPr/>
            </p:nvGrpSpPr>
            <p:grpSpPr bwMode="auto">
              <a:xfrm>
                <a:off x="1478" y="3479"/>
                <a:ext cx="930" cy="764"/>
                <a:chOff x="3387" y="1456"/>
                <a:chExt cx="1707" cy="1402"/>
              </a:xfrm>
            </p:grpSpPr>
            <p:sp>
              <p:nvSpPr>
                <p:cNvPr id="1087" name="Freeform 63"/>
                <p:cNvSpPr>
                  <a:spLocks/>
                </p:cNvSpPr>
                <p:nvPr/>
              </p:nvSpPr>
              <p:spPr bwMode="white">
                <a:xfrm rot="21428822" flipH="1">
                  <a:off x="3387" y="1658"/>
                  <a:ext cx="707" cy="1013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1088" name="Freeform 64"/>
                <p:cNvSpPr>
                  <a:spLocks/>
                </p:cNvSpPr>
                <p:nvPr/>
              </p:nvSpPr>
              <p:spPr bwMode="white">
                <a:xfrm rot="-744944">
                  <a:off x="4387" y="1456"/>
                  <a:ext cx="707" cy="1015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1089" name="Freeform 65"/>
                <p:cNvSpPr>
                  <a:spLocks/>
                </p:cNvSpPr>
                <p:nvPr/>
              </p:nvSpPr>
              <p:spPr bwMode="white">
                <a:xfrm>
                  <a:off x="4086" y="1695"/>
                  <a:ext cx="474" cy="1163"/>
                </a:xfrm>
                <a:custGeom>
                  <a:avLst/>
                  <a:gdLst/>
                  <a:ahLst/>
                  <a:cxnLst>
                    <a:cxn ang="0">
                      <a:pos x="253" y="1432"/>
                    </a:cxn>
                    <a:cxn ang="0">
                      <a:pos x="82" y="881"/>
                    </a:cxn>
                    <a:cxn ang="0">
                      <a:pos x="12" y="296"/>
                    </a:cxn>
                    <a:cxn ang="0">
                      <a:pos x="156" y="56"/>
                    </a:cxn>
                    <a:cxn ang="0">
                      <a:pos x="444" y="56"/>
                    </a:cxn>
                    <a:cxn ang="0">
                      <a:pos x="636" y="392"/>
                    </a:cxn>
                    <a:cxn ang="0">
                      <a:pos x="876" y="1112"/>
                    </a:cxn>
                    <a:cxn ang="0">
                      <a:pos x="972" y="2024"/>
                    </a:cxn>
                    <a:cxn ang="0">
                      <a:pos x="924" y="2360"/>
                    </a:cxn>
                    <a:cxn ang="0">
                      <a:pos x="876" y="2312"/>
                    </a:cxn>
                    <a:cxn ang="0">
                      <a:pos x="828" y="1928"/>
                    </a:cxn>
                    <a:cxn ang="0">
                      <a:pos x="684" y="1304"/>
                    </a:cxn>
                    <a:cxn ang="0">
                      <a:pos x="396" y="488"/>
                    </a:cxn>
                    <a:cxn ang="0">
                      <a:pos x="300" y="344"/>
                    </a:cxn>
                    <a:cxn ang="0">
                      <a:pos x="300" y="440"/>
                    </a:cxn>
                    <a:cxn ang="0">
                      <a:pos x="540" y="1064"/>
                    </a:cxn>
                    <a:cxn ang="0">
                      <a:pos x="732" y="1784"/>
                    </a:cxn>
                    <a:cxn ang="0">
                      <a:pos x="780" y="2264"/>
                    </a:cxn>
                    <a:cxn ang="0">
                      <a:pos x="732" y="2312"/>
                    </a:cxn>
                    <a:cxn ang="0">
                      <a:pos x="496" y="1887"/>
                    </a:cxn>
                    <a:cxn ang="0">
                      <a:pos x="253" y="1432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</p:grpSp>
          <p:sp>
            <p:nvSpPr>
              <p:cNvPr id="1090" name="Freeform 66"/>
              <p:cNvSpPr>
                <a:spLocks/>
              </p:cNvSpPr>
              <p:nvPr/>
            </p:nvSpPr>
            <p:spPr bwMode="white">
              <a:xfrm rot="-744944">
                <a:off x="818" y="3141"/>
                <a:ext cx="527" cy="756"/>
              </a:xfrm>
              <a:custGeom>
                <a:avLst/>
                <a:gdLst/>
                <a:ahLst/>
                <a:cxnLst>
                  <a:cxn ang="0">
                    <a:pos x="184" y="48"/>
                  </a:cxn>
                  <a:cxn ang="0">
                    <a:pos x="664" y="192"/>
                  </a:cxn>
                  <a:cxn ang="0">
                    <a:pos x="1288" y="1200"/>
                  </a:cxn>
                  <a:cxn ang="0">
                    <a:pos x="1432" y="1968"/>
                  </a:cxn>
                  <a:cxn ang="0">
                    <a:pos x="1384" y="1920"/>
                  </a:cxn>
                  <a:cxn ang="0">
                    <a:pos x="1000" y="1200"/>
                  </a:cxn>
                  <a:cxn ang="0">
                    <a:pos x="616" y="576"/>
                  </a:cxn>
                  <a:cxn ang="0">
                    <a:pos x="280" y="240"/>
                  </a:cxn>
                  <a:cxn ang="0">
                    <a:pos x="232" y="288"/>
                  </a:cxn>
                  <a:cxn ang="0">
                    <a:pos x="472" y="528"/>
                  </a:cxn>
                  <a:cxn ang="0">
                    <a:pos x="760" y="960"/>
                  </a:cxn>
                  <a:cxn ang="0">
                    <a:pos x="1144" y="1632"/>
                  </a:cxn>
                  <a:cxn ang="0">
                    <a:pos x="1384" y="2016"/>
                  </a:cxn>
                  <a:cxn ang="0">
                    <a:pos x="1336" y="2016"/>
                  </a:cxn>
                  <a:cxn ang="0">
                    <a:pos x="1096" y="1824"/>
                  </a:cxn>
                  <a:cxn ang="0">
                    <a:pos x="568" y="1296"/>
                  </a:cxn>
                  <a:cxn ang="0">
                    <a:pos x="88" y="576"/>
                  </a:cxn>
                  <a:cxn ang="0">
                    <a:pos x="40" y="192"/>
                  </a:cxn>
                  <a:cxn ang="0">
                    <a:pos x="184" y="48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/>
              </a:p>
            </p:txBody>
          </p:sp>
          <p:sp>
            <p:nvSpPr>
              <p:cNvPr id="1091" name="Freeform 67"/>
              <p:cNvSpPr>
                <a:spLocks/>
              </p:cNvSpPr>
              <p:nvPr/>
            </p:nvSpPr>
            <p:spPr bwMode="white">
              <a:xfrm>
                <a:off x="604" y="3352"/>
                <a:ext cx="353" cy="868"/>
              </a:xfrm>
              <a:custGeom>
                <a:avLst/>
                <a:gdLst/>
                <a:ahLst/>
                <a:cxnLst>
                  <a:cxn ang="0">
                    <a:pos x="253" y="1432"/>
                  </a:cxn>
                  <a:cxn ang="0">
                    <a:pos x="82" y="881"/>
                  </a:cxn>
                  <a:cxn ang="0">
                    <a:pos x="12" y="296"/>
                  </a:cxn>
                  <a:cxn ang="0">
                    <a:pos x="156" y="56"/>
                  </a:cxn>
                  <a:cxn ang="0">
                    <a:pos x="444" y="56"/>
                  </a:cxn>
                  <a:cxn ang="0">
                    <a:pos x="636" y="392"/>
                  </a:cxn>
                  <a:cxn ang="0">
                    <a:pos x="876" y="1112"/>
                  </a:cxn>
                  <a:cxn ang="0">
                    <a:pos x="972" y="2024"/>
                  </a:cxn>
                  <a:cxn ang="0">
                    <a:pos x="924" y="2360"/>
                  </a:cxn>
                  <a:cxn ang="0">
                    <a:pos x="876" y="2312"/>
                  </a:cxn>
                  <a:cxn ang="0">
                    <a:pos x="828" y="1928"/>
                  </a:cxn>
                  <a:cxn ang="0">
                    <a:pos x="684" y="1304"/>
                  </a:cxn>
                  <a:cxn ang="0">
                    <a:pos x="396" y="488"/>
                  </a:cxn>
                  <a:cxn ang="0">
                    <a:pos x="300" y="344"/>
                  </a:cxn>
                  <a:cxn ang="0">
                    <a:pos x="300" y="440"/>
                  </a:cxn>
                  <a:cxn ang="0">
                    <a:pos x="540" y="1064"/>
                  </a:cxn>
                  <a:cxn ang="0">
                    <a:pos x="732" y="1784"/>
                  </a:cxn>
                  <a:cxn ang="0">
                    <a:pos x="780" y="2264"/>
                  </a:cxn>
                  <a:cxn ang="0">
                    <a:pos x="732" y="2312"/>
                  </a:cxn>
                  <a:cxn ang="0">
                    <a:pos x="496" y="1887"/>
                  </a:cxn>
                  <a:cxn ang="0">
                    <a:pos x="253" y="1432"/>
                  </a:cxn>
                </a:cxnLst>
                <a:rect l="0" t="0" r="r" b="b"/>
                <a:pathLst>
                  <a:path w="980" h="2408">
                    <a:moveTo>
                      <a:pt x="253" y="1432"/>
                    </a:moveTo>
                    <a:cubicBezTo>
                      <a:pt x="184" y="1264"/>
                      <a:pt x="122" y="1070"/>
                      <a:pt x="82" y="881"/>
                    </a:cubicBezTo>
                    <a:cubicBezTo>
                      <a:pt x="42" y="692"/>
                      <a:pt x="0" y="433"/>
                      <a:pt x="12" y="296"/>
                    </a:cubicBezTo>
                    <a:cubicBezTo>
                      <a:pt x="24" y="159"/>
                      <a:pt x="84" y="96"/>
                      <a:pt x="156" y="56"/>
                    </a:cubicBezTo>
                    <a:cubicBezTo>
                      <a:pt x="228" y="16"/>
                      <a:pt x="364" y="0"/>
                      <a:pt x="444" y="56"/>
                    </a:cubicBezTo>
                    <a:cubicBezTo>
                      <a:pt x="524" y="112"/>
                      <a:pt x="564" y="216"/>
                      <a:pt x="636" y="392"/>
                    </a:cubicBezTo>
                    <a:cubicBezTo>
                      <a:pt x="708" y="568"/>
                      <a:pt x="820" y="840"/>
                      <a:pt x="876" y="1112"/>
                    </a:cubicBezTo>
                    <a:cubicBezTo>
                      <a:pt x="932" y="1384"/>
                      <a:pt x="964" y="1816"/>
                      <a:pt x="972" y="2024"/>
                    </a:cubicBezTo>
                    <a:cubicBezTo>
                      <a:pt x="980" y="2232"/>
                      <a:pt x="940" y="2312"/>
                      <a:pt x="924" y="2360"/>
                    </a:cubicBezTo>
                    <a:cubicBezTo>
                      <a:pt x="908" y="2408"/>
                      <a:pt x="892" y="2384"/>
                      <a:pt x="876" y="2312"/>
                    </a:cubicBezTo>
                    <a:cubicBezTo>
                      <a:pt x="860" y="2240"/>
                      <a:pt x="860" y="2096"/>
                      <a:pt x="828" y="1928"/>
                    </a:cubicBezTo>
                    <a:cubicBezTo>
                      <a:pt x="796" y="1760"/>
                      <a:pt x="756" y="1544"/>
                      <a:pt x="684" y="1304"/>
                    </a:cubicBezTo>
                    <a:cubicBezTo>
                      <a:pt x="612" y="1064"/>
                      <a:pt x="460" y="648"/>
                      <a:pt x="396" y="488"/>
                    </a:cubicBezTo>
                    <a:cubicBezTo>
                      <a:pt x="332" y="328"/>
                      <a:pt x="316" y="352"/>
                      <a:pt x="300" y="344"/>
                    </a:cubicBezTo>
                    <a:cubicBezTo>
                      <a:pt x="284" y="336"/>
                      <a:pt x="260" y="320"/>
                      <a:pt x="300" y="440"/>
                    </a:cubicBezTo>
                    <a:cubicBezTo>
                      <a:pt x="340" y="560"/>
                      <a:pt x="468" y="840"/>
                      <a:pt x="540" y="1064"/>
                    </a:cubicBezTo>
                    <a:cubicBezTo>
                      <a:pt x="612" y="1288"/>
                      <a:pt x="692" y="1584"/>
                      <a:pt x="732" y="1784"/>
                    </a:cubicBezTo>
                    <a:cubicBezTo>
                      <a:pt x="772" y="1984"/>
                      <a:pt x="780" y="2176"/>
                      <a:pt x="780" y="2264"/>
                    </a:cubicBezTo>
                    <a:cubicBezTo>
                      <a:pt x="780" y="2352"/>
                      <a:pt x="779" y="2375"/>
                      <a:pt x="732" y="2312"/>
                    </a:cubicBezTo>
                    <a:cubicBezTo>
                      <a:pt x="685" y="2249"/>
                      <a:pt x="576" y="2034"/>
                      <a:pt x="496" y="1887"/>
                    </a:cubicBezTo>
                    <a:cubicBezTo>
                      <a:pt x="416" y="1740"/>
                      <a:pt x="304" y="1527"/>
                      <a:pt x="253" y="1432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/>
              </a:p>
            </p:txBody>
          </p:sp>
          <p:sp>
            <p:nvSpPr>
              <p:cNvPr id="1092" name="Freeform 68"/>
              <p:cNvSpPr>
                <a:spLocks/>
              </p:cNvSpPr>
              <p:nvPr/>
            </p:nvSpPr>
            <p:spPr bwMode="white">
              <a:xfrm>
                <a:off x="721" y="2948"/>
                <a:ext cx="729" cy="248"/>
              </a:xfrm>
              <a:custGeom>
                <a:avLst/>
                <a:gdLst/>
                <a:ahLst/>
                <a:cxnLst>
                  <a:cxn ang="0">
                    <a:pos x="96" y="464"/>
                  </a:cxn>
                  <a:cxn ang="0">
                    <a:pos x="48" y="368"/>
                  </a:cxn>
                  <a:cxn ang="0">
                    <a:pos x="96" y="224"/>
                  </a:cxn>
                  <a:cxn ang="0">
                    <a:pos x="384" y="32"/>
                  </a:cxn>
                  <a:cxn ang="0">
                    <a:pos x="960" y="32"/>
                  </a:cxn>
                  <a:cxn ang="0">
                    <a:pos x="1584" y="224"/>
                  </a:cxn>
                  <a:cxn ang="0">
                    <a:pos x="1920" y="416"/>
                  </a:cxn>
                  <a:cxn ang="0">
                    <a:pos x="2004" y="544"/>
                  </a:cxn>
                  <a:cxn ang="0">
                    <a:pos x="1824" y="560"/>
                  </a:cxn>
                  <a:cxn ang="0">
                    <a:pos x="1488" y="464"/>
                  </a:cxn>
                  <a:cxn ang="0">
                    <a:pos x="960" y="320"/>
                  </a:cxn>
                  <a:cxn ang="0">
                    <a:pos x="480" y="320"/>
                  </a:cxn>
                  <a:cxn ang="0">
                    <a:pos x="336" y="368"/>
                  </a:cxn>
                  <a:cxn ang="0">
                    <a:pos x="336" y="416"/>
                  </a:cxn>
                  <a:cxn ang="0">
                    <a:pos x="528" y="368"/>
                  </a:cxn>
                  <a:cxn ang="0">
                    <a:pos x="960" y="368"/>
                  </a:cxn>
                  <a:cxn ang="0">
                    <a:pos x="1584" y="560"/>
                  </a:cxn>
                  <a:cxn ang="0">
                    <a:pos x="1632" y="608"/>
                  </a:cxn>
                  <a:cxn ang="0">
                    <a:pos x="1392" y="656"/>
                  </a:cxn>
                  <a:cxn ang="0">
                    <a:pos x="624" y="656"/>
                  </a:cxn>
                  <a:cxn ang="0">
                    <a:pos x="96" y="464"/>
                  </a:cxn>
                </a:cxnLst>
                <a:rect l="0" t="0" r="r" b="b"/>
                <a:pathLst>
                  <a:path w="2020" h="688">
                    <a:moveTo>
                      <a:pt x="96" y="464"/>
                    </a:moveTo>
                    <a:cubicBezTo>
                      <a:pt x="0" y="416"/>
                      <a:pt x="48" y="408"/>
                      <a:pt x="48" y="368"/>
                    </a:cubicBezTo>
                    <a:cubicBezTo>
                      <a:pt x="48" y="328"/>
                      <a:pt x="40" y="280"/>
                      <a:pt x="96" y="224"/>
                    </a:cubicBezTo>
                    <a:cubicBezTo>
                      <a:pt x="152" y="168"/>
                      <a:pt x="240" y="64"/>
                      <a:pt x="384" y="32"/>
                    </a:cubicBezTo>
                    <a:cubicBezTo>
                      <a:pt x="528" y="0"/>
                      <a:pt x="760" y="0"/>
                      <a:pt x="960" y="32"/>
                    </a:cubicBezTo>
                    <a:cubicBezTo>
                      <a:pt x="1160" y="64"/>
                      <a:pt x="1424" y="160"/>
                      <a:pt x="1584" y="224"/>
                    </a:cubicBezTo>
                    <a:cubicBezTo>
                      <a:pt x="1744" y="288"/>
                      <a:pt x="1850" y="363"/>
                      <a:pt x="1920" y="416"/>
                    </a:cubicBezTo>
                    <a:cubicBezTo>
                      <a:pt x="1990" y="469"/>
                      <a:pt x="2020" y="520"/>
                      <a:pt x="2004" y="544"/>
                    </a:cubicBezTo>
                    <a:cubicBezTo>
                      <a:pt x="1988" y="568"/>
                      <a:pt x="1910" y="573"/>
                      <a:pt x="1824" y="560"/>
                    </a:cubicBezTo>
                    <a:cubicBezTo>
                      <a:pt x="1738" y="547"/>
                      <a:pt x="1632" y="504"/>
                      <a:pt x="1488" y="464"/>
                    </a:cubicBezTo>
                    <a:cubicBezTo>
                      <a:pt x="1344" y="424"/>
                      <a:pt x="1128" y="344"/>
                      <a:pt x="960" y="320"/>
                    </a:cubicBezTo>
                    <a:cubicBezTo>
                      <a:pt x="792" y="296"/>
                      <a:pt x="584" y="312"/>
                      <a:pt x="480" y="320"/>
                    </a:cubicBezTo>
                    <a:cubicBezTo>
                      <a:pt x="376" y="328"/>
                      <a:pt x="360" y="352"/>
                      <a:pt x="336" y="368"/>
                    </a:cubicBezTo>
                    <a:cubicBezTo>
                      <a:pt x="312" y="384"/>
                      <a:pt x="304" y="416"/>
                      <a:pt x="336" y="416"/>
                    </a:cubicBezTo>
                    <a:cubicBezTo>
                      <a:pt x="368" y="416"/>
                      <a:pt x="424" y="376"/>
                      <a:pt x="528" y="368"/>
                    </a:cubicBezTo>
                    <a:cubicBezTo>
                      <a:pt x="632" y="360"/>
                      <a:pt x="784" y="336"/>
                      <a:pt x="960" y="368"/>
                    </a:cubicBezTo>
                    <a:cubicBezTo>
                      <a:pt x="1136" y="400"/>
                      <a:pt x="1472" y="520"/>
                      <a:pt x="1584" y="560"/>
                    </a:cubicBezTo>
                    <a:cubicBezTo>
                      <a:pt x="1696" y="600"/>
                      <a:pt x="1664" y="592"/>
                      <a:pt x="1632" y="608"/>
                    </a:cubicBezTo>
                    <a:cubicBezTo>
                      <a:pt x="1600" y="624"/>
                      <a:pt x="1560" y="648"/>
                      <a:pt x="1392" y="656"/>
                    </a:cubicBezTo>
                    <a:cubicBezTo>
                      <a:pt x="1224" y="664"/>
                      <a:pt x="840" y="688"/>
                      <a:pt x="624" y="656"/>
                    </a:cubicBezTo>
                    <a:cubicBezTo>
                      <a:pt x="408" y="624"/>
                      <a:pt x="192" y="512"/>
                      <a:pt x="96" y="464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/>
              </a:p>
            </p:txBody>
          </p:sp>
          <p:sp>
            <p:nvSpPr>
              <p:cNvPr id="1093" name="Freeform 69"/>
              <p:cNvSpPr>
                <a:spLocks/>
              </p:cNvSpPr>
              <p:nvPr/>
            </p:nvSpPr>
            <p:spPr bwMode="white">
              <a:xfrm>
                <a:off x="0" y="3278"/>
                <a:ext cx="537" cy="619"/>
              </a:xfrm>
              <a:custGeom>
                <a:avLst/>
                <a:gdLst/>
                <a:ahLst/>
                <a:cxnLst>
                  <a:cxn ang="0">
                    <a:pos x="497" y="43"/>
                  </a:cxn>
                  <a:cxn ang="0">
                    <a:pos x="315" y="58"/>
                  </a:cxn>
                  <a:cxn ang="0">
                    <a:pos x="0" y="388"/>
                  </a:cxn>
                  <a:cxn ang="0">
                    <a:pos x="3" y="520"/>
                  </a:cxn>
                  <a:cxn ang="0">
                    <a:pos x="119" y="387"/>
                  </a:cxn>
                  <a:cxn ang="0">
                    <a:pos x="302" y="197"/>
                  </a:cxn>
                  <a:cxn ang="0">
                    <a:pos x="447" y="104"/>
                  </a:cxn>
                  <a:cxn ang="0">
                    <a:pos x="460" y="124"/>
                  </a:cxn>
                  <a:cxn ang="0">
                    <a:pos x="357" y="191"/>
                  </a:cxn>
                  <a:cxn ang="0">
                    <a:pos x="221" y="322"/>
                  </a:cxn>
                  <a:cxn ang="0">
                    <a:pos x="0" y="562"/>
                  </a:cxn>
                  <a:cxn ang="0">
                    <a:pos x="0" y="619"/>
                  </a:cxn>
                  <a:cxn ang="0">
                    <a:pos x="264" y="455"/>
                  </a:cxn>
                  <a:cxn ang="0">
                    <a:pos x="488" y="238"/>
                  </a:cxn>
                  <a:cxn ang="0">
                    <a:pos x="536" y="106"/>
                  </a:cxn>
                  <a:cxn ang="0">
                    <a:pos x="497" y="43"/>
                  </a:cxn>
                </a:cxnLst>
                <a:rect l="0" t="0" r="r" b="b"/>
                <a:pathLst>
                  <a:path w="537" h="619">
                    <a:moveTo>
                      <a:pt x="497" y="43"/>
                    </a:moveTo>
                    <a:cubicBezTo>
                      <a:pt x="459" y="35"/>
                      <a:pt x="398" y="0"/>
                      <a:pt x="315" y="58"/>
                    </a:cubicBezTo>
                    <a:cubicBezTo>
                      <a:pt x="232" y="116"/>
                      <a:pt x="52" y="311"/>
                      <a:pt x="0" y="388"/>
                    </a:cubicBezTo>
                    <a:lnTo>
                      <a:pt x="3" y="520"/>
                    </a:lnTo>
                    <a:cubicBezTo>
                      <a:pt x="23" y="520"/>
                      <a:pt x="69" y="441"/>
                      <a:pt x="119" y="387"/>
                    </a:cubicBezTo>
                    <a:cubicBezTo>
                      <a:pt x="169" y="333"/>
                      <a:pt x="248" y="243"/>
                      <a:pt x="302" y="197"/>
                    </a:cubicBezTo>
                    <a:cubicBezTo>
                      <a:pt x="357" y="150"/>
                      <a:pt x="421" y="116"/>
                      <a:pt x="447" y="104"/>
                    </a:cubicBezTo>
                    <a:cubicBezTo>
                      <a:pt x="473" y="92"/>
                      <a:pt x="476" y="110"/>
                      <a:pt x="460" y="124"/>
                    </a:cubicBezTo>
                    <a:cubicBezTo>
                      <a:pt x="446" y="140"/>
                      <a:pt x="396" y="158"/>
                      <a:pt x="357" y="191"/>
                    </a:cubicBezTo>
                    <a:cubicBezTo>
                      <a:pt x="317" y="224"/>
                      <a:pt x="280" y="260"/>
                      <a:pt x="221" y="322"/>
                    </a:cubicBezTo>
                    <a:cubicBezTo>
                      <a:pt x="162" y="384"/>
                      <a:pt x="37" y="513"/>
                      <a:pt x="0" y="562"/>
                    </a:cubicBezTo>
                    <a:lnTo>
                      <a:pt x="0" y="619"/>
                    </a:lnTo>
                    <a:cubicBezTo>
                      <a:pt x="44" y="601"/>
                      <a:pt x="183" y="518"/>
                      <a:pt x="264" y="455"/>
                    </a:cubicBezTo>
                    <a:cubicBezTo>
                      <a:pt x="345" y="392"/>
                      <a:pt x="443" y="296"/>
                      <a:pt x="488" y="238"/>
                    </a:cubicBezTo>
                    <a:cubicBezTo>
                      <a:pt x="534" y="180"/>
                      <a:pt x="534" y="138"/>
                      <a:pt x="536" y="106"/>
                    </a:cubicBezTo>
                    <a:cubicBezTo>
                      <a:pt x="537" y="74"/>
                      <a:pt x="533" y="51"/>
                      <a:pt x="497" y="43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/>
              </a:p>
            </p:txBody>
          </p:sp>
          <p:sp>
            <p:nvSpPr>
              <p:cNvPr id="1094" name="Freeform 70"/>
              <p:cNvSpPr>
                <a:spLocks/>
              </p:cNvSpPr>
              <p:nvPr/>
            </p:nvSpPr>
            <p:spPr bwMode="white">
              <a:xfrm>
                <a:off x="0" y="3063"/>
                <a:ext cx="506" cy="242"/>
              </a:xfrm>
              <a:custGeom>
                <a:avLst/>
                <a:gdLst/>
                <a:ahLst/>
                <a:cxnLst>
                  <a:cxn ang="0">
                    <a:pos x="469" y="200"/>
                  </a:cxn>
                  <a:cxn ang="0">
                    <a:pos x="492" y="168"/>
                  </a:cxn>
                  <a:cxn ang="0">
                    <a:pos x="481" y="114"/>
                  </a:cxn>
                  <a:cxn ang="0">
                    <a:pos x="389" y="31"/>
                  </a:cxn>
                  <a:cxn ang="0">
                    <a:pos x="184" y="1"/>
                  </a:cxn>
                  <a:cxn ang="0">
                    <a:pos x="3" y="24"/>
                  </a:cxn>
                  <a:cxn ang="0">
                    <a:pos x="0" y="114"/>
                  </a:cxn>
                  <a:cxn ang="0">
                    <a:pos x="169" y="103"/>
                  </a:cxn>
                  <a:cxn ang="0">
                    <a:pos x="340" y="129"/>
                  </a:cxn>
                  <a:cxn ang="0">
                    <a:pos x="389" y="153"/>
                  </a:cxn>
                  <a:cxn ang="0">
                    <a:pos x="386" y="170"/>
                  </a:cxn>
                  <a:cxn ang="0">
                    <a:pos x="319" y="143"/>
                  </a:cxn>
                  <a:cxn ang="0">
                    <a:pos x="166" y="120"/>
                  </a:cxn>
                  <a:cxn ang="0">
                    <a:pos x="3" y="144"/>
                  </a:cxn>
                  <a:cxn ang="0">
                    <a:pos x="6" y="204"/>
                  </a:cxn>
                  <a:cxn ang="0">
                    <a:pos x="271" y="241"/>
                  </a:cxn>
                  <a:cxn ang="0">
                    <a:pos x="469" y="200"/>
                  </a:cxn>
                </a:cxnLst>
                <a:rect l="0" t="0" r="r" b="b"/>
                <a:pathLst>
                  <a:path w="506" h="242">
                    <a:moveTo>
                      <a:pt x="469" y="200"/>
                    </a:moveTo>
                    <a:cubicBezTo>
                      <a:pt x="506" y="188"/>
                      <a:pt x="490" y="182"/>
                      <a:pt x="492" y="168"/>
                    </a:cubicBezTo>
                    <a:cubicBezTo>
                      <a:pt x="494" y="155"/>
                      <a:pt x="499" y="138"/>
                      <a:pt x="481" y="114"/>
                    </a:cubicBezTo>
                    <a:cubicBezTo>
                      <a:pt x="465" y="92"/>
                      <a:pt x="438" y="50"/>
                      <a:pt x="389" y="31"/>
                    </a:cubicBezTo>
                    <a:cubicBezTo>
                      <a:pt x="339" y="12"/>
                      <a:pt x="248" y="2"/>
                      <a:pt x="184" y="1"/>
                    </a:cubicBezTo>
                    <a:cubicBezTo>
                      <a:pt x="120" y="0"/>
                      <a:pt x="34" y="5"/>
                      <a:pt x="3" y="24"/>
                    </a:cubicBezTo>
                    <a:lnTo>
                      <a:pt x="0" y="114"/>
                    </a:lnTo>
                    <a:cubicBezTo>
                      <a:pt x="28" y="127"/>
                      <a:pt x="112" y="101"/>
                      <a:pt x="169" y="103"/>
                    </a:cubicBezTo>
                    <a:cubicBezTo>
                      <a:pt x="226" y="105"/>
                      <a:pt x="303" y="120"/>
                      <a:pt x="340" y="129"/>
                    </a:cubicBezTo>
                    <a:cubicBezTo>
                      <a:pt x="376" y="137"/>
                      <a:pt x="381" y="146"/>
                      <a:pt x="389" y="153"/>
                    </a:cubicBezTo>
                    <a:cubicBezTo>
                      <a:pt x="396" y="160"/>
                      <a:pt x="397" y="172"/>
                      <a:pt x="386" y="170"/>
                    </a:cubicBezTo>
                    <a:cubicBezTo>
                      <a:pt x="374" y="168"/>
                      <a:pt x="357" y="151"/>
                      <a:pt x="319" y="143"/>
                    </a:cubicBezTo>
                    <a:cubicBezTo>
                      <a:pt x="283" y="135"/>
                      <a:pt x="219" y="120"/>
                      <a:pt x="166" y="120"/>
                    </a:cubicBezTo>
                    <a:cubicBezTo>
                      <a:pt x="113" y="120"/>
                      <a:pt x="30" y="130"/>
                      <a:pt x="3" y="144"/>
                    </a:cubicBezTo>
                    <a:lnTo>
                      <a:pt x="6" y="204"/>
                    </a:lnTo>
                    <a:cubicBezTo>
                      <a:pt x="51" y="220"/>
                      <a:pt x="194" y="242"/>
                      <a:pt x="271" y="241"/>
                    </a:cubicBezTo>
                    <a:cubicBezTo>
                      <a:pt x="348" y="240"/>
                      <a:pt x="433" y="212"/>
                      <a:pt x="469" y="200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/>
              </a:p>
            </p:txBody>
          </p:sp>
          <p:sp>
            <p:nvSpPr>
              <p:cNvPr id="1095" name="Freeform 71"/>
              <p:cNvSpPr>
                <a:spLocks/>
              </p:cNvSpPr>
              <p:nvPr/>
            </p:nvSpPr>
            <p:spPr bwMode="white">
              <a:xfrm rot="-744944">
                <a:off x="811" y="22"/>
                <a:ext cx="527" cy="756"/>
              </a:xfrm>
              <a:custGeom>
                <a:avLst/>
                <a:gdLst/>
                <a:ahLst/>
                <a:cxnLst>
                  <a:cxn ang="0">
                    <a:pos x="184" y="48"/>
                  </a:cxn>
                  <a:cxn ang="0">
                    <a:pos x="664" y="192"/>
                  </a:cxn>
                  <a:cxn ang="0">
                    <a:pos x="1288" y="1200"/>
                  </a:cxn>
                  <a:cxn ang="0">
                    <a:pos x="1432" y="1968"/>
                  </a:cxn>
                  <a:cxn ang="0">
                    <a:pos x="1384" y="1920"/>
                  </a:cxn>
                  <a:cxn ang="0">
                    <a:pos x="1000" y="1200"/>
                  </a:cxn>
                  <a:cxn ang="0">
                    <a:pos x="616" y="576"/>
                  </a:cxn>
                  <a:cxn ang="0">
                    <a:pos x="280" y="240"/>
                  </a:cxn>
                  <a:cxn ang="0">
                    <a:pos x="232" y="288"/>
                  </a:cxn>
                  <a:cxn ang="0">
                    <a:pos x="472" y="528"/>
                  </a:cxn>
                  <a:cxn ang="0">
                    <a:pos x="760" y="960"/>
                  </a:cxn>
                  <a:cxn ang="0">
                    <a:pos x="1144" y="1632"/>
                  </a:cxn>
                  <a:cxn ang="0">
                    <a:pos x="1384" y="2016"/>
                  </a:cxn>
                  <a:cxn ang="0">
                    <a:pos x="1336" y="2016"/>
                  </a:cxn>
                  <a:cxn ang="0">
                    <a:pos x="1096" y="1824"/>
                  </a:cxn>
                  <a:cxn ang="0">
                    <a:pos x="568" y="1296"/>
                  </a:cxn>
                  <a:cxn ang="0">
                    <a:pos x="88" y="576"/>
                  </a:cxn>
                  <a:cxn ang="0">
                    <a:pos x="40" y="192"/>
                  </a:cxn>
                  <a:cxn ang="0">
                    <a:pos x="184" y="48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/>
              </a:p>
            </p:txBody>
          </p:sp>
          <p:sp>
            <p:nvSpPr>
              <p:cNvPr id="1096" name="Freeform 72"/>
              <p:cNvSpPr>
                <a:spLocks/>
              </p:cNvSpPr>
              <p:nvPr/>
            </p:nvSpPr>
            <p:spPr bwMode="white">
              <a:xfrm>
                <a:off x="597" y="233"/>
                <a:ext cx="353" cy="868"/>
              </a:xfrm>
              <a:custGeom>
                <a:avLst/>
                <a:gdLst/>
                <a:ahLst/>
                <a:cxnLst>
                  <a:cxn ang="0">
                    <a:pos x="253" y="1432"/>
                  </a:cxn>
                  <a:cxn ang="0">
                    <a:pos x="82" y="881"/>
                  </a:cxn>
                  <a:cxn ang="0">
                    <a:pos x="12" y="296"/>
                  </a:cxn>
                  <a:cxn ang="0">
                    <a:pos x="156" y="56"/>
                  </a:cxn>
                  <a:cxn ang="0">
                    <a:pos x="444" y="56"/>
                  </a:cxn>
                  <a:cxn ang="0">
                    <a:pos x="636" y="392"/>
                  </a:cxn>
                  <a:cxn ang="0">
                    <a:pos x="876" y="1112"/>
                  </a:cxn>
                  <a:cxn ang="0">
                    <a:pos x="972" y="2024"/>
                  </a:cxn>
                  <a:cxn ang="0">
                    <a:pos x="924" y="2360"/>
                  </a:cxn>
                  <a:cxn ang="0">
                    <a:pos x="876" y="2312"/>
                  </a:cxn>
                  <a:cxn ang="0">
                    <a:pos x="828" y="1928"/>
                  </a:cxn>
                  <a:cxn ang="0">
                    <a:pos x="684" y="1304"/>
                  </a:cxn>
                  <a:cxn ang="0">
                    <a:pos x="396" y="488"/>
                  </a:cxn>
                  <a:cxn ang="0">
                    <a:pos x="300" y="344"/>
                  </a:cxn>
                  <a:cxn ang="0">
                    <a:pos x="300" y="440"/>
                  </a:cxn>
                  <a:cxn ang="0">
                    <a:pos x="540" y="1064"/>
                  </a:cxn>
                  <a:cxn ang="0">
                    <a:pos x="732" y="1784"/>
                  </a:cxn>
                  <a:cxn ang="0">
                    <a:pos x="780" y="2264"/>
                  </a:cxn>
                  <a:cxn ang="0">
                    <a:pos x="732" y="2312"/>
                  </a:cxn>
                  <a:cxn ang="0">
                    <a:pos x="496" y="1887"/>
                  </a:cxn>
                  <a:cxn ang="0">
                    <a:pos x="253" y="1432"/>
                  </a:cxn>
                </a:cxnLst>
                <a:rect l="0" t="0" r="r" b="b"/>
                <a:pathLst>
                  <a:path w="980" h="2408">
                    <a:moveTo>
                      <a:pt x="253" y="1432"/>
                    </a:moveTo>
                    <a:cubicBezTo>
                      <a:pt x="184" y="1264"/>
                      <a:pt x="122" y="1070"/>
                      <a:pt x="82" y="881"/>
                    </a:cubicBezTo>
                    <a:cubicBezTo>
                      <a:pt x="42" y="692"/>
                      <a:pt x="0" y="433"/>
                      <a:pt x="12" y="296"/>
                    </a:cubicBezTo>
                    <a:cubicBezTo>
                      <a:pt x="24" y="159"/>
                      <a:pt x="84" y="96"/>
                      <a:pt x="156" y="56"/>
                    </a:cubicBezTo>
                    <a:cubicBezTo>
                      <a:pt x="228" y="16"/>
                      <a:pt x="364" y="0"/>
                      <a:pt x="444" y="56"/>
                    </a:cubicBezTo>
                    <a:cubicBezTo>
                      <a:pt x="524" y="112"/>
                      <a:pt x="564" y="216"/>
                      <a:pt x="636" y="392"/>
                    </a:cubicBezTo>
                    <a:cubicBezTo>
                      <a:pt x="708" y="568"/>
                      <a:pt x="820" y="840"/>
                      <a:pt x="876" y="1112"/>
                    </a:cubicBezTo>
                    <a:cubicBezTo>
                      <a:pt x="932" y="1384"/>
                      <a:pt x="964" y="1816"/>
                      <a:pt x="972" y="2024"/>
                    </a:cubicBezTo>
                    <a:cubicBezTo>
                      <a:pt x="980" y="2232"/>
                      <a:pt x="940" y="2312"/>
                      <a:pt x="924" y="2360"/>
                    </a:cubicBezTo>
                    <a:cubicBezTo>
                      <a:pt x="908" y="2408"/>
                      <a:pt x="892" y="2384"/>
                      <a:pt x="876" y="2312"/>
                    </a:cubicBezTo>
                    <a:cubicBezTo>
                      <a:pt x="860" y="2240"/>
                      <a:pt x="860" y="2096"/>
                      <a:pt x="828" y="1928"/>
                    </a:cubicBezTo>
                    <a:cubicBezTo>
                      <a:pt x="796" y="1760"/>
                      <a:pt x="756" y="1544"/>
                      <a:pt x="684" y="1304"/>
                    </a:cubicBezTo>
                    <a:cubicBezTo>
                      <a:pt x="612" y="1064"/>
                      <a:pt x="460" y="648"/>
                      <a:pt x="396" y="488"/>
                    </a:cubicBezTo>
                    <a:cubicBezTo>
                      <a:pt x="332" y="328"/>
                      <a:pt x="316" y="352"/>
                      <a:pt x="300" y="344"/>
                    </a:cubicBezTo>
                    <a:cubicBezTo>
                      <a:pt x="284" y="336"/>
                      <a:pt x="260" y="320"/>
                      <a:pt x="300" y="440"/>
                    </a:cubicBezTo>
                    <a:cubicBezTo>
                      <a:pt x="340" y="560"/>
                      <a:pt x="468" y="840"/>
                      <a:pt x="540" y="1064"/>
                    </a:cubicBezTo>
                    <a:cubicBezTo>
                      <a:pt x="612" y="1288"/>
                      <a:pt x="692" y="1584"/>
                      <a:pt x="732" y="1784"/>
                    </a:cubicBezTo>
                    <a:cubicBezTo>
                      <a:pt x="772" y="1984"/>
                      <a:pt x="780" y="2176"/>
                      <a:pt x="780" y="2264"/>
                    </a:cubicBezTo>
                    <a:cubicBezTo>
                      <a:pt x="780" y="2352"/>
                      <a:pt x="779" y="2375"/>
                      <a:pt x="732" y="2312"/>
                    </a:cubicBezTo>
                    <a:cubicBezTo>
                      <a:pt x="685" y="2249"/>
                      <a:pt x="576" y="2034"/>
                      <a:pt x="496" y="1887"/>
                    </a:cubicBezTo>
                    <a:cubicBezTo>
                      <a:pt x="416" y="1740"/>
                      <a:pt x="304" y="1527"/>
                      <a:pt x="253" y="1432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/>
              </a:p>
            </p:txBody>
          </p:sp>
          <p:sp>
            <p:nvSpPr>
              <p:cNvPr id="1097" name="Freeform 73"/>
              <p:cNvSpPr>
                <a:spLocks/>
              </p:cNvSpPr>
              <p:nvPr/>
            </p:nvSpPr>
            <p:spPr bwMode="white">
              <a:xfrm>
                <a:off x="667" y="0"/>
                <a:ext cx="880" cy="76"/>
              </a:xfrm>
              <a:custGeom>
                <a:avLst/>
                <a:gdLst/>
                <a:ahLst/>
                <a:cxnLst>
                  <a:cxn ang="0">
                    <a:pos x="83" y="0"/>
                  </a:cxn>
                  <a:cxn ang="0">
                    <a:pos x="776" y="0"/>
                  </a:cxn>
                  <a:cxn ang="0">
                    <a:pos x="705" y="31"/>
                  </a:cxn>
                  <a:cxn ang="0">
                    <a:pos x="619" y="31"/>
                  </a:cxn>
                  <a:cxn ang="0">
                    <a:pos x="636" y="48"/>
                  </a:cxn>
                  <a:cxn ang="0">
                    <a:pos x="549" y="65"/>
                  </a:cxn>
                  <a:cxn ang="0">
                    <a:pos x="272" y="65"/>
                  </a:cxn>
                  <a:cxn ang="0">
                    <a:pos x="83" y="0"/>
                  </a:cxn>
                </a:cxnLst>
                <a:rect l="0" t="0" r="r" b="b"/>
                <a:pathLst>
                  <a:path w="880" h="76">
                    <a:moveTo>
                      <a:pt x="83" y="0"/>
                    </a:moveTo>
                    <a:lnTo>
                      <a:pt x="776" y="0"/>
                    </a:lnTo>
                    <a:cubicBezTo>
                      <a:pt x="880" y="5"/>
                      <a:pt x="731" y="26"/>
                      <a:pt x="705" y="31"/>
                    </a:cubicBezTo>
                    <a:cubicBezTo>
                      <a:pt x="679" y="36"/>
                      <a:pt x="630" y="28"/>
                      <a:pt x="619" y="31"/>
                    </a:cubicBezTo>
                    <a:cubicBezTo>
                      <a:pt x="608" y="34"/>
                      <a:pt x="648" y="42"/>
                      <a:pt x="636" y="48"/>
                    </a:cubicBezTo>
                    <a:cubicBezTo>
                      <a:pt x="624" y="54"/>
                      <a:pt x="610" y="63"/>
                      <a:pt x="549" y="65"/>
                    </a:cubicBezTo>
                    <a:cubicBezTo>
                      <a:pt x="489" y="68"/>
                      <a:pt x="350" y="76"/>
                      <a:pt x="272" y="65"/>
                    </a:cubicBezTo>
                    <a:cubicBezTo>
                      <a:pt x="194" y="54"/>
                      <a:pt x="0" y="7"/>
                      <a:pt x="83" y="0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/>
              </a:p>
            </p:txBody>
          </p:sp>
          <p:sp>
            <p:nvSpPr>
              <p:cNvPr id="1098" name="Freeform 74"/>
              <p:cNvSpPr>
                <a:spLocks/>
              </p:cNvSpPr>
              <p:nvPr/>
            </p:nvSpPr>
            <p:spPr bwMode="white">
              <a:xfrm>
                <a:off x="-14" y="161"/>
                <a:ext cx="544" cy="634"/>
              </a:xfrm>
              <a:custGeom>
                <a:avLst/>
                <a:gdLst/>
                <a:ahLst/>
                <a:cxnLst>
                  <a:cxn ang="0">
                    <a:pos x="504" y="41"/>
                  </a:cxn>
                  <a:cxn ang="0">
                    <a:pos x="322" y="56"/>
                  </a:cxn>
                  <a:cxn ang="0">
                    <a:pos x="17" y="379"/>
                  </a:cxn>
                  <a:cxn ang="0">
                    <a:pos x="14" y="520"/>
                  </a:cxn>
                  <a:cxn ang="0">
                    <a:pos x="126" y="385"/>
                  </a:cxn>
                  <a:cxn ang="0">
                    <a:pos x="309" y="195"/>
                  </a:cxn>
                  <a:cxn ang="0">
                    <a:pos x="454" y="102"/>
                  </a:cxn>
                  <a:cxn ang="0">
                    <a:pos x="467" y="122"/>
                  </a:cxn>
                  <a:cxn ang="0">
                    <a:pos x="364" y="189"/>
                  </a:cxn>
                  <a:cxn ang="0">
                    <a:pos x="228" y="320"/>
                  </a:cxn>
                  <a:cxn ang="0">
                    <a:pos x="41" y="527"/>
                  </a:cxn>
                  <a:cxn ang="0">
                    <a:pos x="17" y="559"/>
                  </a:cxn>
                  <a:cxn ang="0">
                    <a:pos x="14" y="628"/>
                  </a:cxn>
                  <a:cxn ang="0">
                    <a:pos x="43" y="598"/>
                  </a:cxn>
                  <a:cxn ang="0">
                    <a:pos x="271" y="453"/>
                  </a:cxn>
                  <a:cxn ang="0">
                    <a:pos x="495" y="236"/>
                  </a:cxn>
                  <a:cxn ang="0">
                    <a:pos x="543" y="104"/>
                  </a:cxn>
                  <a:cxn ang="0">
                    <a:pos x="504" y="41"/>
                  </a:cxn>
                </a:cxnLst>
                <a:rect l="0" t="0" r="r" b="b"/>
                <a:pathLst>
                  <a:path w="544" h="634">
                    <a:moveTo>
                      <a:pt x="504" y="41"/>
                    </a:moveTo>
                    <a:cubicBezTo>
                      <a:pt x="466" y="33"/>
                      <a:pt x="403" y="0"/>
                      <a:pt x="322" y="56"/>
                    </a:cubicBezTo>
                    <a:cubicBezTo>
                      <a:pt x="241" y="112"/>
                      <a:pt x="68" y="302"/>
                      <a:pt x="17" y="379"/>
                    </a:cubicBezTo>
                    <a:lnTo>
                      <a:pt x="14" y="520"/>
                    </a:lnTo>
                    <a:cubicBezTo>
                      <a:pt x="32" y="521"/>
                      <a:pt x="77" y="439"/>
                      <a:pt x="126" y="385"/>
                    </a:cubicBezTo>
                    <a:cubicBezTo>
                      <a:pt x="175" y="331"/>
                      <a:pt x="255" y="241"/>
                      <a:pt x="309" y="195"/>
                    </a:cubicBezTo>
                    <a:cubicBezTo>
                      <a:pt x="364" y="148"/>
                      <a:pt x="428" y="114"/>
                      <a:pt x="454" y="102"/>
                    </a:cubicBezTo>
                    <a:cubicBezTo>
                      <a:pt x="480" y="90"/>
                      <a:pt x="483" y="108"/>
                      <a:pt x="467" y="122"/>
                    </a:cubicBezTo>
                    <a:cubicBezTo>
                      <a:pt x="453" y="138"/>
                      <a:pt x="403" y="156"/>
                      <a:pt x="364" y="189"/>
                    </a:cubicBezTo>
                    <a:cubicBezTo>
                      <a:pt x="324" y="222"/>
                      <a:pt x="283" y="263"/>
                      <a:pt x="228" y="320"/>
                    </a:cubicBezTo>
                    <a:cubicBezTo>
                      <a:pt x="175" y="375"/>
                      <a:pt x="76" y="487"/>
                      <a:pt x="41" y="527"/>
                    </a:cubicBezTo>
                    <a:cubicBezTo>
                      <a:pt x="6" y="567"/>
                      <a:pt x="21" y="542"/>
                      <a:pt x="17" y="559"/>
                    </a:cubicBezTo>
                    <a:cubicBezTo>
                      <a:pt x="13" y="576"/>
                      <a:pt x="10" y="622"/>
                      <a:pt x="14" y="628"/>
                    </a:cubicBezTo>
                    <a:cubicBezTo>
                      <a:pt x="18" y="634"/>
                      <a:pt x="0" y="627"/>
                      <a:pt x="43" y="598"/>
                    </a:cubicBezTo>
                    <a:cubicBezTo>
                      <a:pt x="86" y="569"/>
                      <a:pt x="195" y="514"/>
                      <a:pt x="271" y="453"/>
                    </a:cubicBezTo>
                    <a:cubicBezTo>
                      <a:pt x="345" y="392"/>
                      <a:pt x="450" y="294"/>
                      <a:pt x="495" y="236"/>
                    </a:cubicBezTo>
                    <a:cubicBezTo>
                      <a:pt x="541" y="178"/>
                      <a:pt x="541" y="136"/>
                      <a:pt x="543" y="104"/>
                    </a:cubicBezTo>
                    <a:cubicBezTo>
                      <a:pt x="544" y="72"/>
                      <a:pt x="540" y="49"/>
                      <a:pt x="504" y="41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/>
              </a:p>
            </p:txBody>
          </p:sp>
          <p:sp>
            <p:nvSpPr>
              <p:cNvPr id="1099" name="Freeform 75"/>
              <p:cNvSpPr>
                <a:spLocks/>
              </p:cNvSpPr>
              <p:nvPr/>
            </p:nvSpPr>
            <p:spPr bwMode="white">
              <a:xfrm>
                <a:off x="0" y="0"/>
                <a:ext cx="499" cy="186"/>
              </a:xfrm>
              <a:custGeom>
                <a:avLst/>
                <a:gdLst/>
                <a:ahLst/>
                <a:cxnLst>
                  <a:cxn ang="0">
                    <a:pos x="462" y="144"/>
                  </a:cxn>
                  <a:cxn ang="0">
                    <a:pos x="485" y="112"/>
                  </a:cxn>
                  <a:cxn ang="0">
                    <a:pos x="474" y="58"/>
                  </a:cxn>
                  <a:cxn ang="0">
                    <a:pos x="411" y="3"/>
                  </a:cxn>
                  <a:cxn ang="0">
                    <a:pos x="0" y="0"/>
                  </a:cxn>
                  <a:cxn ang="0">
                    <a:pos x="3" y="60"/>
                  </a:cxn>
                  <a:cxn ang="0">
                    <a:pos x="162" y="47"/>
                  </a:cxn>
                  <a:cxn ang="0">
                    <a:pos x="333" y="73"/>
                  </a:cxn>
                  <a:cxn ang="0">
                    <a:pos x="382" y="97"/>
                  </a:cxn>
                  <a:cxn ang="0">
                    <a:pos x="379" y="114"/>
                  </a:cxn>
                  <a:cxn ang="0">
                    <a:pos x="312" y="87"/>
                  </a:cxn>
                  <a:cxn ang="0">
                    <a:pos x="159" y="64"/>
                  </a:cxn>
                  <a:cxn ang="0">
                    <a:pos x="3" y="87"/>
                  </a:cxn>
                  <a:cxn ang="0">
                    <a:pos x="3" y="150"/>
                  </a:cxn>
                  <a:cxn ang="0">
                    <a:pos x="264" y="185"/>
                  </a:cxn>
                  <a:cxn ang="0">
                    <a:pos x="462" y="144"/>
                  </a:cxn>
                </a:cxnLst>
                <a:rect l="0" t="0" r="r" b="b"/>
                <a:pathLst>
                  <a:path w="499" h="186">
                    <a:moveTo>
                      <a:pt x="462" y="144"/>
                    </a:moveTo>
                    <a:cubicBezTo>
                      <a:pt x="499" y="132"/>
                      <a:pt x="483" y="126"/>
                      <a:pt x="485" y="112"/>
                    </a:cubicBezTo>
                    <a:cubicBezTo>
                      <a:pt x="487" y="99"/>
                      <a:pt x="486" y="76"/>
                      <a:pt x="474" y="58"/>
                    </a:cubicBezTo>
                    <a:cubicBezTo>
                      <a:pt x="462" y="40"/>
                      <a:pt x="490" y="13"/>
                      <a:pt x="411" y="3"/>
                    </a:cubicBezTo>
                    <a:lnTo>
                      <a:pt x="0" y="0"/>
                    </a:lnTo>
                    <a:lnTo>
                      <a:pt x="3" y="60"/>
                    </a:lnTo>
                    <a:cubicBezTo>
                      <a:pt x="30" y="68"/>
                      <a:pt x="107" y="45"/>
                      <a:pt x="162" y="47"/>
                    </a:cubicBezTo>
                    <a:cubicBezTo>
                      <a:pt x="217" y="49"/>
                      <a:pt x="296" y="64"/>
                      <a:pt x="333" y="73"/>
                    </a:cubicBezTo>
                    <a:cubicBezTo>
                      <a:pt x="369" y="81"/>
                      <a:pt x="374" y="90"/>
                      <a:pt x="382" y="97"/>
                    </a:cubicBezTo>
                    <a:cubicBezTo>
                      <a:pt x="389" y="104"/>
                      <a:pt x="390" y="116"/>
                      <a:pt x="379" y="114"/>
                    </a:cubicBezTo>
                    <a:cubicBezTo>
                      <a:pt x="367" y="112"/>
                      <a:pt x="350" y="95"/>
                      <a:pt x="312" y="87"/>
                    </a:cubicBezTo>
                    <a:cubicBezTo>
                      <a:pt x="276" y="79"/>
                      <a:pt x="210" y="64"/>
                      <a:pt x="159" y="64"/>
                    </a:cubicBezTo>
                    <a:cubicBezTo>
                      <a:pt x="108" y="64"/>
                      <a:pt x="29" y="73"/>
                      <a:pt x="3" y="87"/>
                    </a:cubicBezTo>
                    <a:lnTo>
                      <a:pt x="3" y="150"/>
                    </a:lnTo>
                    <a:cubicBezTo>
                      <a:pt x="46" y="166"/>
                      <a:pt x="188" y="186"/>
                      <a:pt x="264" y="185"/>
                    </a:cubicBezTo>
                    <a:cubicBezTo>
                      <a:pt x="340" y="184"/>
                      <a:pt x="426" y="156"/>
                      <a:pt x="462" y="144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/>
              </a:p>
            </p:txBody>
          </p:sp>
          <p:grpSp>
            <p:nvGrpSpPr>
              <p:cNvPr id="28" name="Group 76"/>
              <p:cNvGrpSpPr>
                <a:grpSpLocks/>
              </p:cNvGrpSpPr>
              <p:nvPr/>
            </p:nvGrpSpPr>
            <p:grpSpPr bwMode="auto">
              <a:xfrm>
                <a:off x="1485" y="2469"/>
                <a:ext cx="930" cy="764"/>
                <a:chOff x="3387" y="1456"/>
                <a:chExt cx="1707" cy="1402"/>
              </a:xfrm>
            </p:grpSpPr>
            <p:sp>
              <p:nvSpPr>
                <p:cNvPr id="1101" name="Freeform 77"/>
                <p:cNvSpPr>
                  <a:spLocks/>
                </p:cNvSpPr>
                <p:nvPr/>
              </p:nvSpPr>
              <p:spPr bwMode="white">
                <a:xfrm rot="21428822" flipH="1">
                  <a:off x="3387" y="1658"/>
                  <a:ext cx="707" cy="1013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1102" name="Freeform 78"/>
                <p:cNvSpPr>
                  <a:spLocks/>
                </p:cNvSpPr>
                <p:nvPr/>
              </p:nvSpPr>
              <p:spPr bwMode="white">
                <a:xfrm rot="-744944">
                  <a:off x="4387" y="1456"/>
                  <a:ext cx="707" cy="1015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1103" name="Freeform 79"/>
                <p:cNvSpPr>
                  <a:spLocks/>
                </p:cNvSpPr>
                <p:nvPr/>
              </p:nvSpPr>
              <p:spPr bwMode="white">
                <a:xfrm>
                  <a:off x="4086" y="1695"/>
                  <a:ext cx="474" cy="1163"/>
                </a:xfrm>
                <a:custGeom>
                  <a:avLst/>
                  <a:gdLst/>
                  <a:ahLst/>
                  <a:cxnLst>
                    <a:cxn ang="0">
                      <a:pos x="253" y="1432"/>
                    </a:cxn>
                    <a:cxn ang="0">
                      <a:pos x="82" y="881"/>
                    </a:cxn>
                    <a:cxn ang="0">
                      <a:pos x="12" y="296"/>
                    </a:cxn>
                    <a:cxn ang="0">
                      <a:pos x="156" y="56"/>
                    </a:cxn>
                    <a:cxn ang="0">
                      <a:pos x="444" y="56"/>
                    </a:cxn>
                    <a:cxn ang="0">
                      <a:pos x="636" y="392"/>
                    </a:cxn>
                    <a:cxn ang="0">
                      <a:pos x="876" y="1112"/>
                    </a:cxn>
                    <a:cxn ang="0">
                      <a:pos x="972" y="2024"/>
                    </a:cxn>
                    <a:cxn ang="0">
                      <a:pos x="924" y="2360"/>
                    </a:cxn>
                    <a:cxn ang="0">
                      <a:pos x="876" y="2312"/>
                    </a:cxn>
                    <a:cxn ang="0">
                      <a:pos x="828" y="1928"/>
                    </a:cxn>
                    <a:cxn ang="0">
                      <a:pos x="684" y="1304"/>
                    </a:cxn>
                    <a:cxn ang="0">
                      <a:pos x="396" y="488"/>
                    </a:cxn>
                    <a:cxn ang="0">
                      <a:pos x="300" y="344"/>
                    </a:cxn>
                    <a:cxn ang="0">
                      <a:pos x="300" y="440"/>
                    </a:cxn>
                    <a:cxn ang="0">
                      <a:pos x="540" y="1064"/>
                    </a:cxn>
                    <a:cxn ang="0">
                      <a:pos x="732" y="1784"/>
                    </a:cxn>
                    <a:cxn ang="0">
                      <a:pos x="780" y="2264"/>
                    </a:cxn>
                    <a:cxn ang="0">
                      <a:pos x="732" y="2312"/>
                    </a:cxn>
                    <a:cxn ang="0">
                      <a:pos x="496" y="1887"/>
                    </a:cxn>
                    <a:cxn ang="0">
                      <a:pos x="253" y="1432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</p:grpSp>
          <p:grpSp>
            <p:nvGrpSpPr>
              <p:cNvPr id="29" name="Group 80"/>
              <p:cNvGrpSpPr>
                <a:grpSpLocks/>
              </p:cNvGrpSpPr>
              <p:nvPr/>
            </p:nvGrpSpPr>
            <p:grpSpPr bwMode="auto">
              <a:xfrm>
                <a:off x="1500" y="90"/>
                <a:ext cx="930" cy="764"/>
                <a:chOff x="3387" y="1456"/>
                <a:chExt cx="1707" cy="1402"/>
              </a:xfrm>
            </p:grpSpPr>
            <p:sp>
              <p:nvSpPr>
                <p:cNvPr id="1105" name="Freeform 81"/>
                <p:cNvSpPr>
                  <a:spLocks/>
                </p:cNvSpPr>
                <p:nvPr/>
              </p:nvSpPr>
              <p:spPr bwMode="white">
                <a:xfrm rot="21428822" flipH="1">
                  <a:off x="3387" y="1658"/>
                  <a:ext cx="707" cy="1013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1106" name="Freeform 82"/>
                <p:cNvSpPr>
                  <a:spLocks/>
                </p:cNvSpPr>
                <p:nvPr/>
              </p:nvSpPr>
              <p:spPr bwMode="white">
                <a:xfrm rot="-744944">
                  <a:off x="4387" y="1456"/>
                  <a:ext cx="707" cy="1015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1107" name="Freeform 83"/>
                <p:cNvSpPr>
                  <a:spLocks/>
                </p:cNvSpPr>
                <p:nvPr/>
              </p:nvSpPr>
              <p:spPr bwMode="white">
                <a:xfrm>
                  <a:off x="4086" y="1695"/>
                  <a:ext cx="474" cy="1163"/>
                </a:xfrm>
                <a:custGeom>
                  <a:avLst/>
                  <a:gdLst/>
                  <a:ahLst/>
                  <a:cxnLst>
                    <a:cxn ang="0">
                      <a:pos x="253" y="1432"/>
                    </a:cxn>
                    <a:cxn ang="0">
                      <a:pos x="82" y="881"/>
                    </a:cxn>
                    <a:cxn ang="0">
                      <a:pos x="12" y="296"/>
                    </a:cxn>
                    <a:cxn ang="0">
                      <a:pos x="156" y="56"/>
                    </a:cxn>
                    <a:cxn ang="0">
                      <a:pos x="444" y="56"/>
                    </a:cxn>
                    <a:cxn ang="0">
                      <a:pos x="636" y="392"/>
                    </a:cxn>
                    <a:cxn ang="0">
                      <a:pos x="876" y="1112"/>
                    </a:cxn>
                    <a:cxn ang="0">
                      <a:pos x="972" y="2024"/>
                    </a:cxn>
                    <a:cxn ang="0">
                      <a:pos x="924" y="2360"/>
                    </a:cxn>
                    <a:cxn ang="0">
                      <a:pos x="876" y="2312"/>
                    </a:cxn>
                    <a:cxn ang="0">
                      <a:pos x="828" y="1928"/>
                    </a:cxn>
                    <a:cxn ang="0">
                      <a:pos x="684" y="1304"/>
                    </a:cxn>
                    <a:cxn ang="0">
                      <a:pos x="396" y="488"/>
                    </a:cxn>
                    <a:cxn ang="0">
                      <a:pos x="300" y="344"/>
                    </a:cxn>
                    <a:cxn ang="0">
                      <a:pos x="300" y="440"/>
                    </a:cxn>
                    <a:cxn ang="0">
                      <a:pos x="540" y="1064"/>
                    </a:cxn>
                    <a:cxn ang="0">
                      <a:pos x="732" y="1784"/>
                    </a:cxn>
                    <a:cxn ang="0">
                      <a:pos x="780" y="2264"/>
                    </a:cxn>
                    <a:cxn ang="0">
                      <a:pos x="732" y="2312"/>
                    </a:cxn>
                    <a:cxn ang="0">
                      <a:pos x="496" y="1887"/>
                    </a:cxn>
                    <a:cxn ang="0">
                      <a:pos x="253" y="1432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</p:grpSp>
          <p:sp>
            <p:nvSpPr>
              <p:cNvPr id="1108" name="Freeform 84"/>
              <p:cNvSpPr>
                <a:spLocks/>
              </p:cNvSpPr>
              <p:nvPr/>
            </p:nvSpPr>
            <p:spPr bwMode="white">
              <a:xfrm>
                <a:off x="2998" y="3579"/>
                <a:ext cx="678" cy="738"/>
              </a:xfrm>
              <a:custGeom>
                <a:avLst/>
                <a:gdLst/>
                <a:ahLst/>
                <a:cxnLst>
                  <a:cxn ang="0">
                    <a:pos x="577" y="17"/>
                  </a:cxn>
                  <a:cxn ang="0">
                    <a:pos x="341" y="100"/>
                  </a:cxn>
                  <a:cxn ang="0">
                    <a:pos x="54" y="621"/>
                  </a:cxn>
                  <a:cxn ang="0">
                    <a:pos x="17" y="735"/>
                  </a:cxn>
                  <a:cxn ang="0">
                    <a:pos x="140" y="738"/>
                  </a:cxn>
                  <a:cxn ang="0">
                    <a:pos x="198" y="614"/>
                  </a:cxn>
                  <a:cxn ang="0">
                    <a:pos x="375" y="292"/>
                  </a:cxn>
                  <a:cxn ang="0">
                    <a:pos x="534" y="115"/>
                  </a:cxn>
                  <a:cxn ang="0">
                    <a:pos x="559" y="138"/>
                  </a:cxn>
                  <a:cxn ang="0">
                    <a:pos x="445" y="264"/>
                  </a:cxn>
                  <a:cxn ang="0">
                    <a:pos x="311" y="487"/>
                  </a:cxn>
                  <a:cxn ang="0">
                    <a:pos x="188" y="738"/>
                  </a:cxn>
                  <a:cxn ang="0">
                    <a:pos x="353" y="738"/>
                  </a:cxn>
                  <a:cxn ang="0">
                    <a:pos x="417" y="651"/>
                  </a:cxn>
                  <a:cxn ang="0">
                    <a:pos x="638" y="279"/>
                  </a:cxn>
                  <a:cxn ang="0">
                    <a:pos x="653" y="85"/>
                  </a:cxn>
                  <a:cxn ang="0">
                    <a:pos x="577" y="17"/>
                  </a:cxn>
                </a:cxnLst>
                <a:rect l="0" t="0" r="r" b="b"/>
                <a:pathLst>
                  <a:path w="678" h="738">
                    <a:moveTo>
                      <a:pt x="577" y="17"/>
                    </a:moveTo>
                    <a:cubicBezTo>
                      <a:pt x="525" y="19"/>
                      <a:pt x="428" y="0"/>
                      <a:pt x="341" y="100"/>
                    </a:cubicBezTo>
                    <a:cubicBezTo>
                      <a:pt x="253" y="202"/>
                      <a:pt x="108" y="515"/>
                      <a:pt x="54" y="621"/>
                    </a:cubicBezTo>
                    <a:cubicBezTo>
                      <a:pt x="0" y="727"/>
                      <a:pt x="3" y="716"/>
                      <a:pt x="17" y="735"/>
                    </a:cubicBezTo>
                    <a:lnTo>
                      <a:pt x="140" y="738"/>
                    </a:lnTo>
                    <a:cubicBezTo>
                      <a:pt x="170" y="718"/>
                      <a:pt x="159" y="688"/>
                      <a:pt x="198" y="614"/>
                    </a:cubicBezTo>
                    <a:cubicBezTo>
                      <a:pt x="237" y="540"/>
                      <a:pt x="318" y="375"/>
                      <a:pt x="375" y="292"/>
                    </a:cubicBezTo>
                    <a:cubicBezTo>
                      <a:pt x="431" y="209"/>
                      <a:pt x="503" y="140"/>
                      <a:pt x="534" y="115"/>
                    </a:cubicBezTo>
                    <a:cubicBezTo>
                      <a:pt x="565" y="89"/>
                      <a:pt x="574" y="113"/>
                      <a:pt x="559" y="138"/>
                    </a:cubicBezTo>
                    <a:cubicBezTo>
                      <a:pt x="544" y="162"/>
                      <a:pt x="487" y="206"/>
                      <a:pt x="445" y="264"/>
                    </a:cubicBezTo>
                    <a:cubicBezTo>
                      <a:pt x="404" y="323"/>
                      <a:pt x="354" y="408"/>
                      <a:pt x="311" y="487"/>
                    </a:cubicBezTo>
                    <a:cubicBezTo>
                      <a:pt x="268" y="566"/>
                      <a:pt x="181" y="696"/>
                      <a:pt x="188" y="738"/>
                    </a:cubicBezTo>
                    <a:lnTo>
                      <a:pt x="353" y="738"/>
                    </a:lnTo>
                    <a:cubicBezTo>
                      <a:pt x="391" y="724"/>
                      <a:pt x="370" y="727"/>
                      <a:pt x="417" y="651"/>
                    </a:cubicBezTo>
                    <a:cubicBezTo>
                      <a:pt x="464" y="575"/>
                      <a:pt x="599" y="373"/>
                      <a:pt x="638" y="279"/>
                    </a:cubicBezTo>
                    <a:cubicBezTo>
                      <a:pt x="678" y="185"/>
                      <a:pt x="663" y="128"/>
                      <a:pt x="653" y="85"/>
                    </a:cubicBezTo>
                    <a:cubicBezTo>
                      <a:pt x="643" y="41"/>
                      <a:pt x="629" y="14"/>
                      <a:pt x="577" y="17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/>
              </a:p>
            </p:txBody>
          </p:sp>
          <p:sp>
            <p:nvSpPr>
              <p:cNvPr id="1109" name="Freeform 85"/>
              <p:cNvSpPr>
                <a:spLocks/>
              </p:cNvSpPr>
              <p:nvPr/>
            </p:nvSpPr>
            <p:spPr bwMode="white">
              <a:xfrm rot="-744944">
                <a:off x="3996" y="3377"/>
                <a:ext cx="729" cy="1047"/>
              </a:xfrm>
              <a:custGeom>
                <a:avLst/>
                <a:gdLst/>
                <a:ahLst/>
                <a:cxnLst>
                  <a:cxn ang="0">
                    <a:pos x="184" y="48"/>
                  </a:cxn>
                  <a:cxn ang="0">
                    <a:pos x="664" y="192"/>
                  </a:cxn>
                  <a:cxn ang="0">
                    <a:pos x="1288" y="1200"/>
                  </a:cxn>
                  <a:cxn ang="0">
                    <a:pos x="1432" y="1968"/>
                  </a:cxn>
                  <a:cxn ang="0">
                    <a:pos x="1384" y="1920"/>
                  </a:cxn>
                  <a:cxn ang="0">
                    <a:pos x="1000" y="1200"/>
                  </a:cxn>
                  <a:cxn ang="0">
                    <a:pos x="616" y="576"/>
                  </a:cxn>
                  <a:cxn ang="0">
                    <a:pos x="280" y="240"/>
                  </a:cxn>
                  <a:cxn ang="0">
                    <a:pos x="232" y="288"/>
                  </a:cxn>
                  <a:cxn ang="0">
                    <a:pos x="472" y="528"/>
                  </a:cxn>
                  <a:cxn ang="0">
                    <a:pos x="760" y="960"/>
                  </a:cxn>
                  <a:cxn ang="0">
                    <a:pos x="1144" y="1632"/>
                  </a:cxn>
                  <a:cxn ang="0">
                    <a:pos x="1384" y="2016"/>
                  </a:cxn>
                  <a:cxn ang="0">
                    <a:pos x="1336" y="2016"/>
                  </a:cxn>
                  <a:cxn ang="0">
                    <a:pos x="1096" y="1824"/>
                  </a:cxn>
                  <a:cxn ang="0">
                    <a:pos x="568" y="1296"/>
                  </a:cxn>
                  <a:cxn ang="0">
                    <a:pos x="88" y="576"/>
                  </a:cxn>
                  <a:cxn ang="0">
                    <a:pos x="40" y="192"/>
                  </a:cxn>
                  <a:cxn ang="0">
                    <a:pos x="184" y="48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/>
              </a:p>
            </p:txBody>
          </p:sp>
          <p:sp>
            <p:nvSpPr>
              <p:cNvPr id="1110" name="Freeform 86"/>
              <p:cNvSpPr>
                <a:spLocks/>
              </p:cNvSpPr>
              <p:nvPr/>
            </p:nvSpPr>
            <p:spPr bwMode="white">
              <a:xfrm>
                <a:off x="3685" y="3623"/>
                <a:ext cx="472" cy="726"/>
              </a:xfrm>
              <a:custGeom>
                <a:avLst/>
                <a:gdLst/>
                <a:ahLst/>
                <a:cxnLst>
                  <a:cxn ang="0">
                    <a:pos x="116" y="694"/>
                  </a:cxn>
                  <a:cxn ang="0">
                    <a:pos x="41" y="440"/>
                  </a:cxn>
                  <a:cxn ang="0">
                    <a:pos x="6" y="148"/>
                  </a:cxn>
                  <a:cxn ang="0">
                    <a:pos x="78" y="28"/>
                  </a:cxn>
                  <a:cxn ang="0">
                    <a:pos x="222" y="28"/>
                  </a:cxn>
                  <a:cxn ang="0">
                    <a:pos x="317" y="196"/>
                  </a:cxn>
                  <a:cxn ang="0">
                    <a:pos x="437" y="555"/>
                  </a:cxn>
                  <a:cxn ang="0">
                    <a:pos x="458" y="691"/>
                  </a:cxn>
                  <a:cxn ang="0">
                    <a:pos x="350" y="694"/>
                  </a:cxn>
                  <a:cxn ang="0">
                    <a:pos x="341" y="651"/>
                  </a:cxn>
                  <a:cxn ang="0">
                    <a:pos x="198" y="244"/>
                  </a:cxn>
                  <a:cxn ang="0">
                    <a:pos x="150" y="172"/>
                  </a:cxn>
                  <a:cxn ang="0">
                    <a:pos x="150" y="220"/>
                  </a:cxn>
                  <a:cxn ang="0">
                    <a:pos x="269" y="531"/>
                  </a:cxn>
                  <a:cxn ang="0">
                    <a:pos x="311" y="691"/>
                  </a:cxn>
                  <a:cxn ang="0">
                    <a:pos x="116" y="694"/>
                  </a:cxn>
                </a:cxnLst>
                <a:rect l="0" t="0" r="r" b="b"/>
                <a:pathLst>
                  <a:path w="472" h="726">
                    <a:moveTo>
                      <a:pt x="116" y="694"/>
                    </a:moveTo>
                    <a:cubicBezTo>
                      <a:pt x="71" y="652"/>
                      <a:pt x="59" y="531"/>
                      <a:pt x="41" y="440"/>
                    </a:cubicBezTo>
                    <a:cubicBezTo>
                      <a:pt x="23" y="349"/>
                      <a:pt x="0" y="216"/>
                      <a:pt x="6" y="148"/>
                    </a:cubicBezTo>
                    <a:cubicBezTo>
                      <a:pt x="12" y="79"/>
                      <a:pt x="42" y="48"/>
                      <a:pt x="78" y="28"/>
                    </a:cubicBezTo>
                    <a:cubicBezTo>
                      <a:pt x="114" y="8"/>
                      <a:pt x="182" y="0"/>
                      <a:pt x="222" y="28"/>
                    </a:cubicBezTo>
                    <a:cubicBezTo>
                      <a:pt x="261" y="56"/>
                      <a:pt x="281" y="108"/>
                      <a:pt x="317" y="196"/>
                    </a:cubicBezTo>
                    <a:cubicBezTo>
                      <a:pt x="353" y="284"/>
                      <a:pt x="414" y="473"/>
                      <a:pt x="437" y="555"/>
                    </a:cubicBezTo>
                    <a:cubicBezTo>
                      <a:pt x="460" y="637"/>
                      <a:pt x="472" y="668"/>
                      <a:pt x="458" y="691"/>
                    </a:cubicBezTo>
                    <a:lnTo>
                      <a:pt x="350" y="694"/>
                    </a:lnTo>
                    <a:cubicBezTo>
                      <a:pt x="331" y="687"/>
                      <a:pt x="366" y="726"/>
                      <a:pt x="341" y="651"/>
                    </a:cubicBezTo>
                    <a:cubicBezTo>
                      <a:pt x="316" y="576"/>
                      <a:pt x="230" y="323"/>
                      <a:pt x="198" y="244"/>
                    </a:cubicBezTo>
                    <a:cubicBezTo>
                      <a:pt x="166" y="164"/>
                      <a:pt x="158" y="176"/>
                      <a:pt x="150" y="172"/>
                    </a:cubicBezTo>
                    <a:cubicBezTo>
                      <a:pt x="142" y="168"/>
                      <a:pt x="130" y="160"/>
                      <a:pt x="150" y="220"/>
                    </a:cubicBezTo>
                    <a:cubicBezTo>
                      <a:pt x="170" y="280"/>
                      <a:pt x="242" y="453"/>
                      <a:pt x="269" y="531"/>
                    </a:cubicBezTo>
                    <a:cubicBezTo>
                      <a:pt x="296" y="609"/>
                      <a:pt x="337" y="664"/>
                      <a:pt x="311" y="691"/>
                    </a:cubicBezTo>
                    <a:lnTo>
                      <a:pt x="116" y="694"/>
                    </a:ln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/>
              </a:p>
            </p:txBody>
          </p:sp>
          <p:grpSp>
            <p:nvGrpSpPr>
              <p:cNvPr id="30" name="Group 87"/>
              <p:cNvGrpSpPr>
                <a:grpSpLocks/>
              </p:cNvGrpSpPr>
              <p:nvPr/>
            </p:nvGrpSpPr>
            <p:grpSpPr bwMode="auto">
              <a:xfrm>
                <a:off x="3959" y="330"/>
                <a:ext cx="1724" cy="1316"/>
                <a:chOff x="196" y="1100"/>
                <a:chExt cx="2234" cy="1706"/>
              </a:xfrm>
            </p:grpSpPr>
            <p:sp>
              <p:nvSpPr>
                <p:cNvPr id="1112" name="Freeform 88"/>
                <p:cNvSpPr>
                  <a:spLocks/>
                </p:cNvSpPr>
                <p:nvPr/>
              </p:nvSpPr>
              <p:spPr bwMode="white">
                <a:xfrm rot="-744944">
                  <a:off x="1583" y="1359"/>
                  <a:ext cx="706" cy="1014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1113" name="Freeform 89"/>
                <p:cNvSpPr>
                  <a:spLocks/>
                </p:cNvSpPr>
                <p:nvPr/>
              </p:nvSpPr>
              <p:spPr bwMode="white">
                <a:xfrm>
                  <a:off x="1295" y="1642"/>
                  <a:ext cx="474" cy="1164"/>
                </a:xfrm>
                <a:custGeom>
                  <a:avLst/>
                  <a:gdLst/>
                  <a:ahLst/>
                  <a:cxnLst>
                    <a:cxn ang="0">
                      <a:pos x="253" y="1432"/>
                    </a:cxn>
                    <a:cxn ang="0">
                      <a:pos x="82" y="881"/>
                    </a:cxn>
                    <a:cxn ang="0">
                      <a:pos x="12" y="296"/>
                    </a:cxn>
                    <a:cxn ang="0">
                      <a:pos x="156" y="56"/>
                    </a:cxn>
                    <a:cxn ang="0">
                      <a:pos x="444" y="56"/>
                    </a:cxn>
                    <a:cxn ang="0">
                      <a:pos x="636" y="392"/>
                    </a:cxn>
                    <a:cxn ang="0">
                      <a:pos x="876" y="1112"/>
                    </a:cxn>
                    <a:cxn ang="0">
                      <a:pos x="972" y="2024"/>
                    </a:cxn>
                    <a:cxn ang="0">
                      <a:pos x="924" y="2360"/>
                    </a:cxn>
                    <a:cxn ang="0">
                      <a:pos x="876" y="2312"/>
                    </a:cxn>
                    <a:cxn ang="0">
                      <a:pos x="828" y="1928"/>
                    </a:cxn>
                    <a:cxn ang="0">
                      <a:pos x="684" y="1304"/>
                    </a:cxn>
                    <a:cxn ang="0">
                      <a:pos x="396" y="488"/>
                    </a:cxn>
                    <a:cxn ang="0">
                      <a:pos x="300" y="344"/>
                    </a:cxn>
                    <a:cxn ang="0">
                      <a:pos x="300" y="440"/>
                    </a:cxn>
                    <a:cxn ang="0">
                      <a:pos x="540" y="1064"/>
                    </a:cxn>
                    <a:cxn ang="0">
                      <a:pos x="732" y="1784"/>
                    </a:cxn>
                    <a:cxn ang="0">
                      <a:pos x="780" y="2264"/>
                    </a:cxn>
                    <a:cxn ang="0">
                      <a:pos x="732" y="2312"/>
                    </a:cxn>
                    <a:cxn ang="0">
                      <a:pos x="496" y="1887"/>
                    </a:cxn>
                    <a:cxn ang="0">
                      <a:pos x="253" y="1432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1114" name="Freeform 90"/>
                <p:cNvSpPr>
                  <a:spLocks/>
                </p:cNvSpPr>
                <p:nvPr/>
              </p:nvSpPr>
              <p:spPr bwMode="white">
                <a:xfrm>
                  <a:off x="1452" y="1100"/>
                  <a:ext cx="978" cy="332"/>
                </a:xfrm>
                <a:custGeom>
                  <a:avLst/>
                  <a:gdLst/>
                  <a:ahLst/>
                  <a:cxnLst>
                    <a:cxn ang="0">
                      <a:pos x="96" y="464"/>
                    </a:cxn>
                    <a:cxn ang="0">
                      <a:pos x="48" y="368"/>
                    </a:cxn>
                    <a:cxn ang="0">
                      <a:pos x="96" y="224"/>
                    </a:cxn>
                    <a:cxn ang="0">
                      <a:pos x="384" y="32"/>
                    </a:cxn>
                    <a:cxn ang="0">
                      <a:pos x="960" y="32"/>
                    </a:cxn>
                    <a:cxn ang="0">
                      <a:pos x="1584" y="224"/>
                    </a:cxn>
                    <a:cxn ang="0">
                      <a:pos x="1920" y="416"/>
                    </a:cxn>
                    <a:cxn ang="0">
                      <a:pos x="2004" y="544"/>
                    </a:cxn>
                    <a:cxn ang="0">
                      <a:pos x="1824" y="560"/>
                    </a:cxn>
                    <a:cxn ang="0">
                      <a:pos x="1488" y="464"/>
                    </a:cxn>
                    <a:cxn ang="0">
                      <a:pos x="960" y="320"/>
                    </a:cxn>
                    <a:cxn ang="0">
                      <a:pos x="480" y="320"/>
                    </a:cxn>
                    <a:cxn ang="0">
                      <a:pos x="336" y="368"/>
                    </a:cxn>
                    <a:cxn ang="0">
                      <a:pos x="336" y="416"/>
                    </a:cxn>
                    <a:cxn ang="0">
                      <a:pos x="528" y="368"/>
                    </a:cxn>
                    <a:cxn ang="0">
                      <a:pos x="960" y="368"/>
                    </a:cxn>
                    <a:cxn ang="0">
                      <a:pos x="1584" y="560"/>
                    </a:cxn>
                    <a:cxn ang="0">
                      <a:pos x="1632" y="608"/>
                    </a:cxn>
                    <a:cxn ang="0">
                      <a:pos x="1392" y="656"/>
                    </a:cxn>
                    <a:cxn ang="0">
                      <a:pos x="624" y="656"/>
                    </a:cxn>
                    <a:cxn ang="0">
                      <a:pos x="96" y="464"/>
                    </a:cxn>
                  </a:cxnLst>
                  <a:rect l="0" t="0" r="r" b="b"/>
                  <a:pathLst>
                    <a:path w="2020" h="688">
                      <a:moveTo>
                        <a:pt x="96" y="464"/>
                      </a:moveTo>
                      <a:cubicBezTo>
                        <a:pt x="0" y="416"/>
                        <a:pt x="48" y="408"/>
                        <a:pt x="48" y="368"/>
                      </a:cubicBezTo>
                      <a:cubicBezTo>
                        <a:pt x="48" y="328"/>
                        <a:pt x="40" y="280"/>
                        <a:pt x="96" y="224"/>
                      </a:cubicBezTo>
                      <a:cubicBezTo>
                        <a:pt x="152" y="168"/>
                        <a:pt x="240" y="64"/>
                        <a:pt x="384" y="32"/>
                      </a:cubicBezTo>
                      <a:cubicBezTo>
                        <a:pt x="528" y="0"/>
                        <a:pt x="760" y="0"/>
                        <a:pt x="960" y="32"/>
                      </a:cubicBezTo>
                      <a:cubicBezTo>
                        <a:pt x="1160" y="64"/>
                        <a:pt x="1424" y="160"/>
                        <a:pt x="1584" y="224"/>
                      </a:cubicBezTo>
                      <a:cubicBezTo>
                        <a:pt x="1744" y="288"/>
                        <a:pt x="1850" y="363"/>
                        <a:pt x="1920" y="416"/>
                      </a:cubicBezTo>
                      <a:cubicBezTo>
                        <a:pt x="1990" y="469"/>
                        <a:pt x="2020" y="520"/>
                        <a:pt x="2004" y="544"/>
                      </a:cubicBezTo>
                      <a:cubicBezTo>
                        <a:pt x="1988" y="568"/>
                        <a:pt x="1910" y="573"/>
                        <a:pt x="1824" y="560"/>
                      </a:cubicBezTo>
                      <a:cubicBezTo>
                        <a:pt x="1738" y="547"/>
                        <a:pt x="1632" y="504"/>
                        <a:pt x="1488" y="464"/>
                      </a:cubicBezTo>
                      <a:cubicBezTo>
                        <a:pt x="1344" y="424"/>
                        <a:pt x="1128" y="344"/>
                        <a:pt x="960" y="320"/>
                      </a:cubicBezTo>
                      <a:cubicBezTo>
                        <a:pt x="792" y="296"/>
                        <a:pt x="584" y="312"/>
                        <a:pt x="480" y="320"/>
                      </a:cubicBezTo>
                      <a:cubicBezTo>
                        <a:pt x="376" y="328"/>
                        <a:pt x="360" y="352"/>
                        <a:pt x="336" y="368"/>
                      </a:cubicBezTo>
                      <a:cubicBezTo>
                        <a:pt x="312" y="384"/>
                        <a:pt x="304" y="416"/>
                        <a:pt x="336" y="416"/>
                      </a:cubicBezTo>
                      <a:cubicBezTo>
                        <a:pt x="368" y="416"/>
                        <a:pt x="424" y="376"/>
                        <a:pt x="528" y="368"/>
                      </a:cubicBezTo>
                      <a:cubicBezTo>
                        <a:pt x="632" y="360"/>
                        <a:pt x="784" y="336"/>
                        <a:pt x="960" y="368"/>
                      </a:cubicBezTo>
                      <a:cubicBezTo>
                        <a:pt x="1136" y="400"/>
                        <a:pt x="1472" y="520"/>
                        <a:pt x="1584" y="560"/>
                      </a:cubicBezTo>
                      <a:cubicBezTo>
                        <a:pt x="1696" y="600"/>
                        <a:pt x="1664" y="592"/>
                        <a:pt x="1632" y="608"/>
                      </a:cubicBezTo>
                      <a:cubicBezTo>
                        <a:pt x="1600" y="624"/>
                        <a:pt x="1560" y="648"/>
                        <a:pt x="1392" y="656"/>
                      </a:cubicBezTo>
                      <a:cubicBezTo>
                        <a:pt x="1224" y="664"/>
                        <a:pt x="840" y="688"/>
                        <a:pt x="624" y="656"/>
                      </a:cubicBezTo>
                      <a:cubicBezTo>
                        <a:pt x="408" y="624"/>
                        <a:pt x="192" y="512"/>
                        <a:pt x="96" y="464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1115" name="Freeform 91"/>
                <p:cNvSpPr>
                  <a:spLocks/>
                </p:cNvSpPr>
                <p:nvPr/>
              </p:nvSpPr>
              <p:spPr bwMode="white">
                <a:xfrm rot="744944" flipH="1">
                  <a:off x="437" y="1510"/>
                  <a:ext cx="706" cy="1014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1116" name="Freeform 92"/>
                <p:cNvSpPr>
                  <a:spLocks/>
                </p:cNvSpPr>
                <p:nvPr/>
              </p:nvSpPr>
              <p:spPr bwMode="white">
                <a:xfrm rot="505459" flipH="1">
                  <a:off x="196" y="1235"/>
                  <a:ext cx="978" cy="332"/>
                </a:xfrm>
                <a:custGeom>
                  <a:avLst/>
                  <a:gdLst/>
                  <a:ahLst/>
                  <a:cxnLst>
                    <a:cxn ang="0">
                      <a:pos x="96" y="464"/>
                    </a:cxn>
                    <a:cxn ang="0">
                      <a:pos x="48" y="368"/>
                    </a:cxn>
                    <a:cxn ang="0">
                      <a:pos x="96" y="224"/>
                    </a:cxn>
                    <a:cxn ang="0">
                      <a:pos x="384" y="32"/>
                    </a:cxn>
                    <a:cxn ang="0">
                      <a:pos x="960" y="32"/>
                    </a:cxn>
                    <a:cxn ang="0">
                      <a:pos x="1584" y="224"/>
                    </a:cxn>
                    <a:cxn ang="0">
                      <a:pos x="1920" y="416"/>
                    </a:cxn>
                    <a:cxn ang="0">
                      <a:pos x="2004" y="544"/>
                    </a:cxn>
                    <a:cxn ang="0">
                      <a:pos x="1824" y="560"/>
                    </a:cxn>
                    <a:cxn ang="0">
                      <a:pos x="1488" y="464"/>
                    </a:cxn>
                    <a:cxn ang="0">
                      <a:pos x="960" y="320"/>
                    </a:cxn>
                    <a:cxn ang="0">
                      <a:pos x="480" y="320"/>
                    </a:cxn>
                    <a:cxn ang="0">
                      <a:pos x="336" y="368"/>
                    </a:cxn>
                    <a:cxn ang="0">
                      <a:pos x="336" y="416"/>
                    </a:cxn>
                    <a:cxn ang="0">
                      <a:pos x="528" y="368"/>
                    </a:cxn>
                    <a:cxn ang="0">
                      <a:pos x="960" y="368"/>
                    </a:cxn>
                    <a:cxn ang="0">
                      <a:pos x="1584" y="560"/>
                    </a:cxn>
                    <a:cxn ang="0">
                      <a:pos x="1632" y="608"/>
                    </a:cxn>
                    <a:cxn ang="0">
                      <a:pos x="1392" y="656"/>
                    </a:cxn>
                    <a:cxn ang="0">
                      <a:pos x="624" y="656"/>
                    </a:cxn>
                    <a:cxn ang="0">
                      <a:pos x="96" y="464"/>
                    </a:cxn>
                  </a:cxnLst>
                  <a:rect l="0" t="0" r="r" b="b"/>
                  <a:pathLst>
                    <a:path w="2020" h="688">
                      <a:moveTo>
                        <a:pt x="96" y="464"/>
                      </a:moveTo>
                      <a:cubicBezTo>
                        <a:pt x="0" y="416"/>
                        <a:pt x="48" y="408"/>
                        <a:pt x="48" y="368"/>
                      </a:cubicBezTo>
                      <a:cubicBezTo>
                        <a:pt x="48" y="328"/>
                        <a:pt x="40" y="280"/>
                        <a:pt x="96" y="224"/>
                      </a:cubicBezTo>
                      <a:cubicBezTo>
                        <a:pt x="152" y="168"/>
                        <a:pt x="240" y="64"/>
                        <a:pt x="384" y="32"/>
                      </a:cubicBezTo>
                      <a:cubicBezTo>
                        <a:pt x="528" y="0"/>
                        <a:pt x="760" y="0"/>
                        <a:pt x="960" y="32"/>
                      </a:cubicBezTo>
                      <a:cubicBezTo>
                        <a:pt x="1160" y="64"/>
                        <a:pt x="1424" y="160"/>
                        <a:pt x="1584" y="224"/>
                      </a:cubicBezTo>
                      <a:cubicBezTo>
                        <a:pt x="1744" y="288"/>
                        <a:pt x="1850" y="363"/>
                        <a:pt x="1920" y="416"/>
                      </a:cubicBezTo>
                      <a:cubicBezTo>
                        <a:pt x="1990" y="469"/>
                        <a:pt x="2020" y="520"/>
                        <a:pt x="2004" y="544"/>
                      </a:cubicBezTo>
                      <a:cubicBezTo>
                        <a:pt x="1988" y="568"/>
                        <a:pt x="1910" y="573"/>
                        <a:pt x="1824" y="560"/>
                      </a:cubicBezTo>
                      <a:cubicBezTo>
                        <a:pt x="1738" y="547"/>
                        <a:pt x="1632" y="504"/>
                        <a:pt x="1488" y="464"/>
                      </a:cubicBezTo>
                      <a:cubicBezTo>
                        <a:pt x="1344" y="424"/>
                        <a:pt x="1128" y="344"/>
                        <a:pt x="960" y="320"/>
                      </a:cubicBezTo>
                      <a:cubicBezTo>
                        <a:pt x="792" y="296"/>
                        <a:pt x="584" y="312"/>
                        <a:pt x="480" y="320"/>
                      </a:cubicBezTo>
                      <a:cubicBezTo>
                        <a:pt x="376" y="328"/>
                        <a:pt x="360" y="352"/>
                        <a:pt x="336" y="368"/>
                      </a:cubicBezTo>
                      <a:cubicBezTo>
                        <a:pt x="312" y="384"/>
                        <a:pt x="304" y="416"/>
                        <a:pt x="336" y="416"/>
                      </a:cubicBezTo>
                      <a:cubicBezTo>
                        <a:pt x="368" y="416"/>
                        <a:pt x="424" y="376"/>
                        <a:pt x="528" y="368"/>
                      </a:cubicBezTo>
                      <a:cubicBezTo>
                        <a:pt x="632" y="360"/>
                        <a:pt x="784" y="336"/>
                        <a:pt x="960" y="368"/>
                      </a:cubicBezTo>
                      <a:cubicBezTo>
                        <a:pt x="1136" y="400"/>
                        <a:pt x="1472" y="520"/>
                        <a:pt x="1584" y="560"/>
                      </a:cubicBezTo>
                      <a:cubicBezTo>
                        <a:pt x="1696" y="600"/>
                        <a:pt x="1664" y="592"/>
                        <a:pt x="1632" y="608"/>
                      </a:cubicBezTo>
                      <a:cubicBezTo>
                        <a:pt x="1600" y="624"/>
                        <a:pt x="1560" y="648"/>
                        <a:pt x="1392" y="656"/>
                      </a:cubicBezTo>
                      <a:cubicBezTo>
                        <a:pt x="1224" y="664"/>
                        <a:pt x="840" y="688"/>
                        <a:pt x="624" y="656"/>
                      </a:cubicBezTo>
                      <a:cubicBezTo>
                        <a:pt x="408" y="624"/>
                        <a:pt x="192" y="512"/>
                        <a:pt x="96" y="464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</p:grpSp>
          <p:grpSp>
            <p:nvGrpSpPr>
              <p:cNvPr id="31" name="Group 93"/>
              <p:cNvGrpSpPr>
                <a:grpSpLocks/>
              </p:cNvGrpSpPr>
              <p:nvPr/>
            </p:nvGrpSpPr>
            <p:grpSpPr bwMode="auto">
              <a:xfrm>
                <a:off x="151" y="-2"/>
                <a:ext cx="209" cy="4316"/>
                <a:chOff x="1834" y="-2"/>
                <a:chExt cx="209" cy="4316"/>
              </a:xfrm>
            </p:grpSpPr>
            <p:sp>
              <p:nvSpPr>
                <p:cNvPr id="1118" name="Freeform 94"/>
                <p:cNvSpPr>
                  <a:spLocks/>
                </p:cNvSpPr>
                <p:nvPr/>
              </p:nvSpPr>
              <p:spPr bwMode="white">
                <a:xfrm>
                  <a:off x="1834" y="0"/>
                  <a:ext cx="209" cy="4314"/>
                </a:xfrm>
                <a:custGeom>
                  <a:avLst/>
                  <a:gdLst/>
                  <a:ahLst/>
                  <a:cxnLst>
                    <a:cxn ang="0">
                      <a:pos x="14" y="4314"/>
                    </a:cxn>
                    <a:cxn ang="0">
                      <a:pos x="19" y="3207"/>
                    </a:cxn>
                    <a:cxn ang="0">
                      <a:pos x="3" y="2467"/>
                    </a:cxn>
                    <a:cxn ang="0">
                      <a:pos x="3" y="2330"/>
                    </a:cxn>
                    <a:cxn ang="0">
                      <a:pos x="8" y="2288"/>
                    </a:cxn>
                    <a:cxn ang="0">
                      <a:pos x="10" y="2244"/>
                    </a:cxn>
                    <a:cxn ang="0">
                      <a:pos x="3" y="2193"/>
                    </a:cxn>
                    <a:cxn ang="0">
                      <a:pos x="3" y="2103"/>
                    </a:cxn>
                    <a:cxn ang="0">
                      <a:pos x="12" y="1849"/>
                    </a:cxn>
                    <a:cxn ang="0">
                      <a:pos x="10" y="1270"/>
                    </a:cxn>
                    <a:cxn ang="0">
                      <a:pos x="12" y="0"/>
                    </a:cxn>
                    <a:cxn ang="0">
                      <a:pos x="34" y="4"/>
                    </a:cxn>
                    <a:cxn ang="0">
                      <a:pos x="37" y="1026"/>
                    </a:cxn>
                    <a:cxn ang="0">
                      <a:pos x="36" y="1897"/>
                    </a:cxn>
                    <a:cxn ang="0">
                      <a:pos x="25" y="2105"/>
                    </a:cxn>
                    <a:cxn ang="0">
                      <a:pos x="39" y="2212"/>
                    </a:cxn>
                    <a:cxn ang="0">
                      <a:pos x="102" y="2228"/>
                    </a:cxn>
                    <a:cxn ang="0">
                      <a:pos x="163" y="2228"/>
                    </a:cxn>
                    <a:cxn ang="0">
                      <a:pos x="181" y="2184"/>
                    </a:cxn>
                    <a:cxn ang="0">
                      <a:pos x="180" y="2077"/>
                    </a:cxn>
                    <a:cxn ang="0">
                      <a:pos x="178" y="1969"/>
                    </a:cxn>
                    <a:cxn ang="0">
                      <a:pos x="173" y="1817"/>
                    </a:cxn>
                    <a:cxn ang="0">
                      <a:pos x="167" y="3"/>
                    </a:cxn>
                    <a:cxn ang="0">
                      <a:pos x="202" y="6"/>
                    </a:cxn>
                    <a:cxn ang="0">
                      <a:pos x="195" y="701"/>
                    </a:cxn>
                    <a:cxn ang="0">
                      <a:pos x="198" y="1841"/>
                    </a:cxn>
                    <a:cxn ang="0">
                      <a:pos x="209" y="2148"/>
                    </a:cxn>
                    <a:cxn ang="0">
                      <a:pos x="198" y="2264"/>
                    </a:cxn>
                    <a:cxn ang="0">
                      <a:pos x="206" y="2330"/>
                    </a:cxn>
                    <a:cxn ang="0">
                      <a:pos x="206" y="2512"/>
                    </a:cxn>
                    <a:cxn ang="0">
                      <a:pos x="193" y="3287"/>
                    </a:cxn>
                    <a:cxn ang="0">
                      <a:pos x="197" y="4314"/>
                    </a:cxn>
                    <a:cxn ang="0">
                      <a:pos x="176" y="4313"/>
                    </a:cxn>
                    <a:cxn ang="0">
                      <a:pos x="175" y="3786"/>
                    </a:cxn>
                    <a:cxn ang="0">
                      <a:pos x="171" y="3391"/>
                    </a:cxn>
                    <a:cxn ang="0">
                      <a:pos x="178" y="2720"/>
                    </a:cxn>
                    <a:cxn ang="0">
                      <a:pos x="185" y="2356"/>
                    </a:cxn>
                    <a:cxn ang="0">
                      <a:pos x="170" y="2288"/>
                    </a:cxn>
                    <a:cxn ang="0">
                      <a:pos x="103" y="2308"/>
                    </a:cxn>
                    <a:cxn ang="0">
                      <a:pos x="41" y="2296"/>
                    </a:cxn>
                    <a:cxn ang="0">
                      <a:pos x="23" y="2467"/>
                    </a:cxn>
                    <a:cxn ang="0">
                      <a:pos x="37" y="2955"/>
                    </a:cxn>
                    <a:cxn ang="0">
                      <a:pos x="39" y="3730"/>
                    </a:cxn>
                    <a:cxn ang="0">
                      <a:pos x="37" y="4313"/>
                    </a:cxn>
                    <a:cxn ang="0">
                      <a:pos x="14" y="4314"/>
                    </a:cxn>
                  </a:cxnLst>
                  <a:rect l="0" t="0" r="r" b="b"/>
                  <a:pathLst>
                    <a:path w="209" h="4314">
                      <a:moveTo>
                        <a:pt x="14" y="4314"/>
                      </a:moveTo>
                      <a:cubicBezTo>
                        <a:pt x="11" y="4130"/>
                        <a:pt x="21" y="3515"/>
                        <a:pt x="19" y="3207"/>
                      </a:cubicBezTo>
                      <a:cubicBezTo>
                        <a:pt x="17" y="2899"/>
                        <a:pt x="5" y="2613"/>
                        <a:pt x="3" y="2467"/>
                      </a:cubicBezTo>
                      <a:cubicBezTo>
                        <a:pt x="0" y="2321"/>
                        <a:pt x="2" y="2360"/>
                        <a:pt x="3" y="2330"/>
                      </a:cubicBezTo>
                      <a:cubicBezTo>
                        <a:pt x="3" y="2300"/>
                        <a:pt x="7" y="2302"/>
                        <a:pt x="8" y="2288"/>
                      </a:cubicBezTo>
                      <a:cubicBezTo>
                        <a:pt x="10" y="2274"/>
                        <a:pt x="11" y="2260"/>
                        <a:pt x="10" y="2244"/>
                      </a:cubicBezTo>
                      <a:cubicBezTo>
                        <a:pt x="9" y="2228"/>
                        <a:pt x="4" y="2217"/>
                        <a:pt x="3" y="2193"/>
                      </a:cubicBezTo>
                      <a:cubicBezTo>
                        <a:pt x="1" y="2169"/>
                        <a:pt x="1" y="2159"/>
                        <a:pt x="3" y="2103"/>
                      </a:cubicBezTo>
                      <a:cubicBezTo>
                        <a:pt x="4" y="2046"/>
                        <a:pt x="11" y="1988"/>
                        <a:pt x="12" y="1849"/>
                      </a:cubicBezTo>
                      <a:cubicBezTo>
                        <a:pt x="13" y="1710"/>
                        <a:pt x="10" y="1578"/>
                        <a:pt x="10" y="1270"/>
                      </a:cubicBezTo>
                      <a:cubicBezTo>
                        <a:pt x="10" y="961"/>
                        <a:pt x="8" y="211"/>
                        <a:pt x="12" y="0"/>
                      </a:cubicBezTo>
                      <a:lnTo>
                        <a:pt x="34" y="4"/>
                      </a:lnTo>
                      <a:cubicBezTo>
                        <a:pt x="38" y="175"/>
                        <a:pt x="37" y="711"/>
                        <a:pt x="37" y="1026"/>
                      </a:cubicBezTo>
                      <a:cubicBezTo>
                        <a:pt x="38" y="1342"/>
                        <a:pt x="38" y="1717"/>
                        <a:pt x="36" y="1897"/>
                      </a:cubicBezTo>
                      <a:cubicBezTo>
                        <a:pt x="39" y="1973"/>
                        <a:pt x="29" y="2051"/>
                        <a:pt x="25" y="2105"/>
                      </a:cubicBezTo>
                      <a:cubicBezTo>
                        <a:pt x="22" y="2164"/>
                        <a:pt x="20" y="2202"/>
                        <a:pt x="39" y="2212"/>
                      </a:cubicBezTo>
                      <a:cubicBezTo>
                        <a:pt x="57" y="2226"/>
                        <a:pt x="81" y="2231"/>
                        <a:pt x="102" y="2228"/>
                      </a:cubicBezTo>
                      <a:cubicBezTo>
                        <a:pt x="123" y="2231"/>
                        <a:pt x="150" y="2235"/>
                        <a:pt x="163" y="2228"/>
                      </a:cubicBezTo>
                      <a:cubicBezTo>
                        <a:pt x="176" y="2221"/>
                        <a:pt x="178" y="2209"/>
                        <a:pt x="181" y="2184"/>
                      </a:cubicBezTo>
                      <a:cubicBezTo>
                        <a:pt x="184" y="2159"/>
                        <a:pt x="180" y="2113"/>
                        <a:pt x="180" y="2077"/>
                      </a:cubicBezTo>
                      <a:cubicBezTo>
                        <a:pt x="179" y="2041"/>
                        <a:pt x="179" y="2012"/>
                        <a:pt x="178" y="1969"/>
                      </a:cubicBezTo>
                      <a:cubicBezTo>
                        <a:pt x="174" y="1922"/>
                        <a:pt x="175" y="2145"/>
                        <a:pt x="173" y="1817"/>
                      </a:cubicBezTo>
                      <a:cubicBezTo>
                        <a:pt x="171" y="1490"/>
                        <a:pt x="163" y="305"/>
                        <a:pt x="167" y="3"/>
                      </a:cubicBezTo>
                      <a:lnTo>
                        <a:pt x="202" y="6"/>
                      </a:lnTo>
                      <a:cubicBezTo>
                        <a:pt x="206" y="122"/>
                        <a:pt x="195" y="395"/>
                        <a:pt x="195" y="701"/>
                      </a:cubicBezTo>
                      <a:cubicBezTo>
                        <a:pt x="194" y="1006"/>
                        <a:pt x="196" y="1600"/>
                        <a:pt x="198" y="1841"/>
                      </a:cubicBezTo>
                      <a:cubicBezTo>
                        <a:pt x="197" y="1985"/>
                        <a:pt x="209" y="2095"/>
                        <a:pt x="209" y="2148"/>
                      </a:cubicBezTo>
                      <a:cubicBezTo>
                        <a:pt x="209" y="2201"/>
                        <a:pt x="203" y="2212"/>
                        <a:pt x="198" y="2264"/>
                      </a:cubicBezTo>
                      <a:cubicBezTo>
                        <a:pt x="208" y="2285"/>
                        <a:pt x="205" y="2289"/>
                        <a:pt x="206" y="2330"/>
                      </a:cubicBezTo>
                      <a:cubicBezTo>
                        <a:pt x="208" y="2371"/>
                        <a:pt x="209" y="2352"/>
                        <a:pt x="206" y="2512"/>
                      </a:cubicBezTo>
                      <a:cubicBezTo>
                        <a:pt x="204" y="2672"/>
                        <a:pt x="194" y="2987"/>
                        <a:pt x="193" y="3287"/>
                      </a:cubicBezTo>
                      <a:cubicBezTo>
                        <a:pt x="192" y="3587"/>
                        <a:pt x="200" y="4143"/>
                        <a:pt x="197" y="4314"/>
                      </a:cubicBezTo>
                      <a:lnTo>
                        <a:pt x="176" y="4313"/>
                      </a:lnTo>
                      <a:cubicBezTo>
                        <a:pt x="172" y="4225"/>
                        <a:pt x="176" y="3940"/>
                        <a:pt x="175" y="3786"/>
                      </a:cubicBezTo>
                      <a:cubicBezTo>
                        <a:pt x="174" y="3632"/>
                        <a:pt x="171" y="3568"/>
                        <a:pt x="171" y="3391"/>
                      </a:cubicBezTo>
                      <a:cubicBezTo>
                        <a:pt x="172" y="3213"/>
                        <a:pt x="176" y="2892"/>
                        <a:pt x="178" y="2720"/>
                      </a:cubicBezTo>
                      <a:cubicBezTo>
                        <a:pt x="180" y="2547"/>
                        <a:pt x="186" y="2428"/>
                        <a:pt x="185" y="2356"/>
                      </a:cubicBezTo>
                      <a:cubicBezTo>
                        <a:pt x="183" y="2332"/>
                        <a:pt x="187" y="2295"/>
                        <a:pt x="170" y="2288"/>
                      </a:cubicBezTo>
                      <a:cubicBezTo>
                        <a:pt x="158" y="2275"/>
                        <a:pt x="125" y="2307"/>
                        <a:pt x="103" y="2308"/>
                      </a:cubicBezTo>
                      <a:cubicBezTo>
                        <a:pt x="82" y="2309"/>
                        <a:pt x="54" y="2270"/>
                        <a:pt x="41" y="2296"/>
                      </a:cubicBezTo>
                      <a:cubicBezTo>
                        <a:pt x="27" y="2322"/>
                        <a:pt x="23" y="2357"/>
                        <a:pt x="23" y="2467"/>
                      </a:cubicBezTo>
                      <a:cubicBezTo>
                        <a:pt x="22" y="2577"/>
                        <a:pt x="35" y="2745"/>
                        <a:pt x="37" y="2955"/>
                      </a:cubicBezTo>
                      <a:cubicBezTo>
                        <a:pt x="40" y="3166"/>
                        <a:pt x="39" y="3503"/>
                        <a:pt x="39" y="3730"/>
                      </a:cubicBezTo>
                      <a:cubicBezTo>
                        <a:pt x="39" y="3957"/>
                        <a:pt x="41" y="4216"/>
                        <a:pt x="37" y="4313"/>
                      </a:cubicBezTo>
                      <a:lnTo>
                        <a:pt x="14" y="4314"/>
                      </a:ln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  <p:sp>
              <p:nvSpPr>
                <p:cNvPr id="1119" name="Freeform 95"/>
                <p:cNvSpPr>
                  <a:spLocks/>
                </p:cNvSpPr>
                <p:nvPr/>
              </p:nvSpPr>
              <p:spPr bwMode="white">
                <a:xfrm flipV="1">
                  <a:off x="1943" y="-2"/>
                  <a:ext cx="47" cy="2199"/>
                </a:xfrm>
                <a:custGeom>
                  <a:avLst/>
                  <a:gdLst/>
                  <a:ahLst/>
                  <a:cxnLst>
                    <a:cxn ang="0">
                      <a:pos x="27" y="477"/>
                    </a:cxn>
                    <a:cxn ang="0">
                      <a:pos x="23" y="217"/>
                    </a:cxn>
                    <a:cxn ang="0">
                      <a:pos x="11" y="81"/>
                    </a:cxn>
                    <a:cxn ang="0">
                      <a:pos x="3" y="29"/>
                    </a:cxn>
                    <a:cxn ang="0">
                      <a:pos x="31" y="5"/>
                    </a:cxn>
                    <a:cxn ang="0">
                      <a:pos x="83" y="5"/>
                    </a:cxn>
                    <a:cxn ang="0">
                      <a:pos x="103" y="33"/>
                    </a:cxn>
                    <a:cxn ang="0">
                      <a:pos x="107" y="133"/>
                    </a:cxn>
                    <a:cxn ang="0">
                      <a:pos x="87" y="369"/>
                    </a:cxn>
                    <a:cxn ang="0">
                      <a:pos x="87" y="853"/>
                    </a:cxn>
                    <a:cxn ang="0">
                      <a:pos x="79" y="1613"/>
                    </a:cxn>
                    <a:cxn ang="0">
                      <a:pos x="87" y="2045"/>
                    </a:cxn>
                    <a:cxn ang="0">
                      <a:pos x="79" y="2129"/>
                    </a:cxn>
                    <a:cxn ang="0">
                      <a:pos x="39" y="2129"/>
                    </a:cxn>
                    <a:cxn ang="0">
                      <a:pos x="39" y="1481"/>
                    </a:cxn>
                    <a:cxn ang="0">
                      <a:pos x="27" y="477"/>
                    </a:cxn>
                  </a:cxnLst>
                  <a:rect l="0" t="0" r="r" b="b"/>
                  <a:pathLst>
                    <a:path w="110" h="2131">
                      <a:moveTo>
                        <a:pt x="27" y="477"/>
                      </a:moveTo>
                      <a:cubicBezTo>
                        <a:pt x="24" y="266"/>
                        <a:pt x="26" y="283"/>
                        <a:pt x="23" y="217"/>
                      </a:cubicBezTo>
                      <a:cubicBezTo>
                        <a:pt x="20" y="151"/>
                        <a:pt x="14" y="112"/>
                        <a:pt x="11" y="81"/>
                      </a:cubicBezTo>
                      <a:cubicBezTo>
                        <a:pt x="8" y="50"/>
                        <a:pt x="0" y="42"/>
                        <a:pt x="3" y="29"/>
                      </a:cubicBezTo>
                      <a:cubicBezTo>
                        <a:pt x="6" y="16"/>
                        <a:pt x="18" y="9"/>
                        <a:pt x="31" y="5"/>
                      </a:cubicBezTo>
                      <a:cubicBezTo>
                        <a:pt x="44" y="1"/>
                        <a:pt x="71" y="0"/>
                        <a:pt x="83" y="5"/>
                      </a:cubicBezTo>
                      <a:cubicBezTo>
                        <a:pt x="95" y="10"/>
                        <a:pt x="99" y="12"/>
                        <a:pt x="103" y="33"/>
                      </a:cubicBezTo>
                      <a:cubicBezTo>
                        <a:pt x="107" y="54"/>
                        <a:pt x="110" y="77"/>
                        <a:pt x="107" y="133"/>
                      </a:cubicBezTo>
                      <a:cubicBezTo>
                        <a:pt x="104" y="189"/>
                        <a:pt x="90" y="249"/>
                        <a:pt x="87" y="369"/>
                      </a:cubicBezTo>
                      <a:cubicBezTo>
                        <a:pt x="84" y="489"/>
                        <a:pt x="88" y="646"/>
                        <a:pt x="87" y="853"/>
                      </a:cubicBezTo>
                      <a:cubicBezTo>
                        <a:pt x="86" y="1060"/>
                        <a:pt x="79" y="1414"/>
                        <a:pt x="79" y="1613"/>
                      </a:cubicBezTo>
                      <a:cubicBezTo>
                        <a:pt x="79" y="1812"/>
                        <a:pt x="87" y="1959"/>
                        <a:pt x="87" y="2045"/>
                      </a:cubicBezTo>
                      <a:cubicBezTo>
                        <a:pt x="87" y="2131"/>
                        <a:pt x="87" y="2115"/>
                        <a:pt x="79" y="2129"/>
                      </a:cubicBezTo>
                      <a:lnTo>
                        <a:pt x="39" y="2129"/>
                      </a:lnTo>
                      <a:cubicBezTo>
                        <a:pt x="32" y="2021"/>
                        <a:pt x="42" y="1757"/>
                        <a:pt x="39" y="1481"/>
                      </a:cubicBezTo>
                      <a:cubicBezTo>
                        <a:pt x="36" y="1205"/>
                        <a:pt x="30" y="688"/>
                        <a:pt x="27" y="477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/>
                </a:p>
              </p:txBody>
            </p:sp>
          </p:grpSp>
        </p:grpSp>
        <p:sp>
          <p:nvSpPr>
            <p:cNvPr id="1120" name="Rectangle 96"/>
            <p:cNvSpPr>
              <a:spLocks noChangeArrowheads="1"/>
            </p:cNvSpPr>
            <p:nvPr/>
          </p:nvSpPr>
          <p:spPr bwMode="gray">
            <a:xfrm>
              <a:off x="813" y="3"/>
              <a:ext cx="4945" cy="95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IN"/>
            </a:p>
          </p:txBody>
        </p:sp>
        <p:sp>
          <p:nvSpPr>
            <p:cNvPr id="1121" name="Rectangle 97"/>
            <p:cNvSpPr>
              <a:spLocks noChangeArrowheads="1"/>
            </p:cNvSpPr>
            <p:nvPr/>
          </p:nvSpPr>
          <p:spPr bwMode="auto">
            <a:xfrm>
              <a:off x="1963" y="908"/>
              <a:ext cx="3793" cy="5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IN"/>
            </a:p>
          </p:txBody>
        </p:sp>
      </p:grp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IN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 smtClean="0"/>
          </a:p>
        </p:txBody>
      </p:sp>
      <p:sp>
        <p:nvSpPr>
          <p:cNvPr id="15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 smtClean="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828800"/>
            <a:ext cx="8229600" cy="1143000"/>
          </a:xfrm>
        </p:spPr>
        <p:txBody>
          <a:bodyPr/>
          <a:lstStyle/>
          <a:p>
            <a:r>
              <a:rPr lang="en-US" sz="4000" b="1" dirty="0" smtClean="0"/>
              <a:t>Healing Of Oral Wounds</a:t>
            </a:r>
            <a:endParaRPr lang="en-IN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3733800"/>
            <a:ext cx="7086600" cy="2392363"/>
          </a:xfrm>
        </p:spPr>
        <p:txBody>
          <a:bodyPr/>
          <a:lstStyle/>
          <a:p>
            <a:pPr algn="ctr">
              <a:buNone/>
              <a:defRPr/>
            </a:pPr>
            <a:r>
              <a:rPr lang="en-US" dirty="0" smtClean="0">
                <a:latin typeface="Franklin Gothic Medium" pitchFamily="34" charset="0"/>
                <a:cs typeface="Times New Roman" pitchFamily="18" charset="0"/>
              </a:rPr>
              <a:t>Dept. Of Oral Pathology </a:t>
            </a:r>
            <a:r>
              <a:rPr lang="en-US" smtClean="0">
                <a:latin typeface="Franklin Gothic Medium" pitchFamily="34" charset="0"/>
                <a:cs typeface="Times New Roman" pitchFamily="18" charset="0"/>
              </a:rPr>
              <a:t>&amp; </a:t>
            </a:r>
            <a:r>
              <a:rPr lang="en-US" smtClean="0">
                <a:latin typeface="Franklin Gothic Medium" pitchFamily="34" charset="0"/>
                <a:cs typeface="Times New Roman" pitchFamily="18" charset="0"/>
              </a:rPr>
              <a:t>Microbiology</a:t>
            </a:r>
            <a:endParaRPr lang="en-US" dirty="0" smtClean="0">
              <a:latin typeface="Franklin Gothic Medium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Healing of oral wounds extraction wounds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1435608" y="1981200"/>
            <a:ext cx="7498080" cy="4800600"/>
          </a:xfrm>
        </p:spPr>
        <p:txBody>
          <a:bodyPr>
            <a:normAutofit/>
          </a:bodyPr>
          <a:lstStyle/>
          <a:p>
            <a:pPr marL="609600" indent="-609600">
              <a:lnSpc>
                <a:spcPct val="80000"/>
              </a:lnSpc>
              <a:buFontTx/>
              <a:buAutoNum type="arabicPeriod" startAt="2"/>
            </a:pPr>
            <a:r>
              <a:rPr lang="en-US" sz="2800" b="1" u="sng" dirty="0"/>
              <a:t>Fibrous healing of extraction wound</a:t>
            </a:r>
          </a:p>
          <a:p>
            <a:pPr marL="609600" indent="-609600">
              <a:lnSpc>
                <a:spcPct val="80000"/>
              </a:lnSpc>
            </a:pPr>
            <a:r>
              <a:rPr lang="en-US" sz="2800" dirty="0"/>
              <a:t>Uncommon complication</a:t>
            </a:r>
          </a:p>
          <a:p>
            <a:pPr marL="609600" indent="-609600">
              <a:lnSpc>
                <a:spcPct val="80000"/>
              </a:lnSpc>
            </a:pPr>
            <a:r>
              <a:rPr lang="en-US" sz="2800" dirty="0"/>
              <a:t>Followed by difficult</a:t>
            </a:r>
            <a:r>
              <a:rPr lang="en-US" sz="2800" dirty="0" smtClean="0"/>
              <a:t>, complicated  </a:t>
            </a:r>
            <a:r>
              <a:rPr lang="en-US" sz="2800" dirty="0"/>
              <a:t>extraction</a:t>
            </a:r>
          </a:p>
          <a:p>
            <a:pPr marL="609600" indent="-609600">
              <a:lnSpc>
                <a:spcPct val="80000"/>
              </a:lnSpc>
            </a:pPr>
            <a:r>
              <a:rPr lang="en-US" sz="2800" dirty="0"/>
              <a:t>Loss of both the </a:t>
            </a:r>
            <a:r>
              <a:rPr lang="en-US" sz="2800" dirty="0" smtClean="0"/>
              <a:t>lingual and </a:t>
            </a:r>
            <a:r>
              <a:rPr lang="en-US" sz="2800" dirty="0"/>
              <a:t>labial or buccal plates of bones with loss of periosteum</a:t>
            </a:r>
          </a:p>
          <a:p>
            <a:pPr marL="609600" indent="-609600">
              <a:lnSpc>
                <a:spcPct val="80000"/>
              </a:lnSpc>
            </a:pPr>
            <a:r>
              <a:rPr lang="en-US" sz="2800" dirty="0"/>
              <a:t>C/F – </a:t>
            </a:r>
            <a:r>
              <a:rPr lang="en-US" sz="2800" dirty="0" smtClean="0"/>
              <a:t>asymptomatic</a:t>
            </a:r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7943088" cy="4800600"/>
          </a:xfrm>
        </p:spPr>
        <p:txBody>
          <a:bodyPr/>
          <a:lstStyle/>
          <a:p>
            <a:pPr marL="609600" indent="-609600">
              <a:lnSpc>
                <a:spcPct val="80000"/>
              </a:lnSpc>
            </a:pPr>
            <a:endParaRPr lang="en-US" sz="2800" dirty="0" smtClean="0"/>
          </a:p>
          <a:p>
            <a:pPr marL="609600" indent="-609600">
              <a:lnSpc>
                <a:spcPct val="80000"/>
              </a:lnSpc>
            </a:pPr>
            <a:r>
              <a:rPr lang="en-US" sz="2800" dirty="0" smtClean="0"/>
              <a:t>R/F – well circumscribed radiolucent area in the site of a previous extraction wound</a:t>
            </a:r>
          </a:p>
          <a:p>
            <a:pPr marL="609600" indent="-609600">
              <a:lnSpc>
                <a:spcPct val="80000"/>
              </a:lnSpc>
            </a:pPr>
            <a:endParaRPr lang="en-US" sz="2800" dirty="0" smtClean="0"/>
          </a:p>
          <a:p>
            <a:pPr marL="609600" indent="-609600">
              <a:lnSpc>
                <a:spcPct val="80000"/>
              </a:lnSpc>
            </a:pPr>
            <a:r>
              <a:rPr lang="en-US" sz="2800" dirty="0" smtClean="0"/>
              <a:t>H/F – dense bundles of collagen fibers with only occasional fibrocytes and few blood vessels</a:t>
            </a:r>
          </a:p>
          <a:p>
            <a:pPr marL="609600" indent="-609600">
              <a:lnSpc>
                <a:spcPct val="80000"/>
              </a:lnSpc>
            </a:pPr>
            <a:endParaRPr lang="en-US" sz="2800" dirty="0" smtClean="0"/>
          </a:p>
          <a:p>
            <a:pPr marL="609600" indent="-609600">
              <a:lnSpc>
                <a:spcPct val="80000"/>
              </a:lnSpc>
            </a:pPr>
            <a:r>
              <a:rPr lang="en-US" sz="2800" dirty="0" smtClean="0"/>
              <a:t>T/T – excision of the lesion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Healing of oral wounds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 smtClean="0"/>
              <a:t>Fracture</a:t>
            </a: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752600"/>
            <a:ext cx="8628888" cy="4800600"/>
          </a:xfrm>
        </p:spPr>
        <p:txBody>
          <a:bodyPr/>
          <a:lstStyle/>
          <a:p>
            <a:pPr algn="just">
              <a:lnSpc>
                <a:spcPct val="114000"/>
              </a:lnSpc>
              <a:buFontTx/>
              <a:buNone/>
            </a:pPr>
            <a:r>
              <a:rPr lang="en-US" sz="2800" b="1" u="sng" dirty="0"/>
              <a:t>Immediate effects of fracture-</a:t>
            </a:r>
          </a:p>
          <a:p>
            <a:pPr algn="just">
              <a:lnSpc>
                <a:spcPct val="114000"/>
              </a:lnSpc>
            </a:pPr>
            <a:r>
              <a:rPr lang="en-US" sz="2800" dirty="0"/>
              <a:t>Haversian vessels of the bone, along with vessels of periosteum and marrow cavity are torn at fracture site</a:t>
            </a:r>
          </a:p>
          <a:p>
            <a:pPr algn="just">
              <a:lnSpc>
                <a:spcPct val="114000"/>
              </a:lnSpc>
            </a:pPr>
            <a:r>
              <a:rPr lang="en-US" sz="2800" dirty="0"/>
              <a:t>Loss of local blood supply</a:t>
            </a:r>
          </a:p>
          <a:p>
            <a:pPr algn="just">
              <a:lnSpc>
                <a:spcPct val="114000"/>
              </a:lnSpc>
            </a:pPr>
            <a:r>
              <a:rPr lang="en-US" sz="2800" dirty="0"/>
              <a:t>Osteocytes die due to Loss of local blood supply</a:t>
            </a:r>
          </a:p>
          <a:p>
            <a:pPr algn="just">
              <a:lnSpc>
                <a:spcPct val="114000"/>
              </a:lnSpc>
            </a:pPr>
            <a:r>
              <a:rPr lang="en-US" sz="2800" dirty="0"/>
              <a:t>There is death of bone, and bone marrow adjacent to the fracture line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Healing of oral wounds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 smtClean="0"/>
              <a:t>Fracture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143000" y="1752600"/>
            <a:ext cx="8229600" cy="4648200"/>
          </a:xfrm>
        </p:spPr>
        <p:txBody>
          <a:bodyPr>
            <a:normAutofit/>
          </a:bodyPr>
          <a:lstStyle/>
          <a:p>
            <a:pPr marL="609600" indent="-609600">
              <a:lnSpc>
                <a:spcPct val="114000"/>
              </a:lnSpc>
              <a:buFontTx/>
              <a:buAutoNum type="arabicPeriod"/>
            </a:pPr>
            <a:r>
              <a:rPr lang="en-US" sz="2800" b="1" u="sng" dirty="0"/>
              <a:t>Procallus formation- </a:t>
            </a:r>
          </a:p>
          <a:p>
            <a:pPr marL="609600" indent="-609600">
              <a:lnSpc>
                <a:spcPct val="114000"/>
              </a:lnSpc>
            </a:pPr>
            <a:r>
              <a:rPr lang="en-US" sz="2800" dirty="0"/>
              <a:t>Hematoma formation</a:t>
            </a:r>
          </a:p>
          <a:p>
            <a:pPr marL="609600" indent="-609600">
              <a:lnSpc>
                <a:spcPct val="114000"/>
              </a:lnSpc>
            </a:pPr>
            <a:r>
              <a:rPr lang="en-US" sz="2800" dirty="0" smtClean="0"/>
              <a:t>Inflammatory </a:t>
            </a:r>
            <a:r>
              <a:rPr lang="en-US" sz="2800" dirty="0"/>
              <a:t>changes</a:t>
            </a:r>
          </a:p>
          <a:p>
            <a:pPr marL="609600" indent="-609600">
              <a:lnSpc>
                <a:spcPct val="114000"/>
              </a:lnSpc>
            </a:pPr>
            <a:r>
              <a:rPr lang="en-US" sz="2800" dirty="0"/>
              <a:t>Granulation tissue formation</a:t>
            </a:r>
          </a:p>
          <a:p>
            <a:pPr marL="609600" indent="-609600">
              <a:lnSpc>
                <a:spcPct val="114000"/>
              </a:lnSpc>
            </a:pPr>
            <a:r>
              <a:rPr lang="en-US" sz="2800" dirty="0"/>
              <a:t>Callus formation- </a:t>
            </a:r>
          </a:p>
          <a:p>
            <a:pPr marL="609600" indent="-609600">
              <a:lnSpc>
                <a:spcPct val="114000"/>
              </a:lnSpc>
              <a:buFontTx/>
              <a:buNone/>
            </a:pPr>
            <a:r>
              <a:rPr lang="en-US" sz="2800" dirty="0" smtClean="0"/>
              <a:t>      callus </a:t>
            </a:r>
            <a:r>
              <a:rPr lang="en-US" sz="2800" dirty="0"/>
              <a:t>is the structure which unites the fractured ends of </a:t>
            </a:r>
            <a:r>
              <a:rPr lang="en-US" sz="2800" dirty="0" smtClean="0"/>
              <a:t>bone, </a:t>
            </a:r>
            <a:r>
              <a:rPr lang="en-US" sz="2800" dirty="0"/>
              <a:t>and it is composed of fibrous tissue, cartilage and bone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en-US" sz="2800" dirty="0"/>
          </a:p>
          <a:p>
            <a:pPr marL="609600" indent="-609600">
              <a:lnSpc>
                <a:spcPct val="80000"/>
              </a:lnSpc>
            </a:pPr>
            <a:endParaRPr lang="en-US" sz="2800" b="1" u="sng" dirty="0"/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Healing of oral wounds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 smtClean="0"/>
              <a:t>Fracture</a:t>
            </a: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752600"/>
            <a:ext cx="8247888" cy="5105400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en-US" sz="2800" dirty="0"/>
              <a:t>External callus- new tissue which forms </a:t>
            </a:r>
            <a:r>
              <a:rPr lang="en-US" sz="2800" dirty="0" smtClean="0"/>
              <a:t>around </a:t>
            </a:r>
            <a:r>
              <a:rPr lang="en-US" sz="2800" dirty="0"/>
              <a:t>the outside of the two fragments of bone </a:t>
            </a:r>
          </a:p>
          <a:p>
            <a:pPr algn="just">
              <a:lnSpc>
                <a:spcPct val="90000"/>
              </a:lnSpc>
            </a:pPr>
            <a:r>
              <a:rPr lang="en-US" sz="2800" dirty="0"/>
              <a:t>Internal callus- new tissue arising from marrow </a:t>
            </a:r>
            <a:r>
              <a:rPr lang="en-US" sz="2800" dirty="0" smtClean="0"/>
              <a:t>cavity.</a:t>
            </a:r>
          </a:p>
          <a:p>
            <a:pPr algn="just">
              <a:lnSpc>
                <a:spcPct val="90000"/>
              </a:lnSpc>
            </a:pPr>
            <a:endParaRPr lang="en-US" sz="2800" dirty="0"/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sz="2800" dirty="0" smtClean="0"/>
              <a:t>   Periosteum </a:t>
            </a:r>
            <a:r>
              <a:rPr lang="en-US" sz="2800" dirty="0"/>
              <a:t>is an important structure in callus formation, hence its preservation is </a:t>
            </a:r>
            <a:r>
              <a:rPr lang="en-US" sz="2800" dirty="0" smtClean="0"/>
              <a:t>essential.    Inner </a:t>
            </a:r>
            <a:r>
              <a:rPr lang="en-US" sz="2800" dirty="0"/>
              <a:t>layer of periosteum shows osteogenic </a:t>
            </a:r>
            <a:r>
              <a:rPr lang="en-US" sz="2800" dirty="0" smtClean="0"/>
              <a:t>activity and </a:t>
            </a:r>
            <a:r>
              <a:rPr lang="en-US" sz="2800" dirty="0"/>
              <a:t>forms a collar of callus around or over the surface of the fracture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Healing of oral wounds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Tx/>
              <a:buAutoNum type="arabicPeriod" startAt="2"/>
            </a:pPr>
            <a:r>
              <a:rPr lang="en-US" sz="2800" b="1" u="sng" dirty="0"/>
              <a:t>Osseous callus formation</a:t>
            </a:r>
          </a:p>
          <a:p>
            <a:pPr marL="609600" indent="-609600">
              <a:buFontTx/>
              <a:buAutoNum type="arabicPeriod" startAt="2"/>
            </a:pPr>
            <a:r>
              <a:rPr lang="en-US" sz="2800" b="1" u="sng" dirty="0"/>
              <a:t>Remodelling </a:t>
            </a:r>
          </a:p>
          <a:p>
            <a:pPr marL="609600" indent="-609600">
              <a:buFontTx/>
              <a:buNone/>
            </a:pPr>
            <a:r>
              <a:rPr lang="en-US" sz="2800" dirty="0"/>
              <a:t>As there is over abundance of new </a:t>
            </a:r>
            <a:r>
              <a:rPr lang="en-US" sz="2800" dirty="0" smtClean="0"/>
              <a:t>bone to strengthen </a:t>
            </a:r>
            <a:r>
              <a:rPr lang="en-US" sz="2800" dirty="0"/>
              <a:t>the healing site</a:t>
            </a:r>
          </a:p>
          <a:p>
            <a:pPr marL="609600" indent="-609600">
              <a:buFontTx/>
              <a:buNone/>
            </a:pPr>
            <a:r>
              <a:rPr lang="en-US" sz="2800" dirty="0"/>
              <a:t>New bone frequently joined with fragment of dead bone which should be resorbed and replaced by mature bone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Healing of </a:t>
            </a:r>
            <a:r>
              <a:rPr lang="en-US" sz="4000" b="1" dirty="0" smtClean="0"/>
              <a:t>Oral Wounds</a:t>
            </a:r>
            <a:endParaRPr lang="en-US" sz="4000" b="1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981200"/>
            <a:ext cx="8488680" cy="4800600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en-US" sz="2800" b="1" u="sng" dirty="0"/>
              <a:t>Complications of fracture healing</a:t>
            </a:r>
            <a:r>
              <a:rPr lang="en-US" sz="2800" dirty="0"/>
              <a:t>-</a:t>
            </a:r>
          </a:p>
          <a:p>
            <a:pPr marL="609600" indent="-609600">
              <a:buFontTx/>
              <a:buAutoNum type="arabicPeriod"/>
            </a:pPr>
            <a:r>
              <a:rPr lang="en-US" sz="2800" b="1" u="sng" dirty="0"/>
              <a:t>Nonunion</a:t>
            </a:r>
            <a:r>
              <a:rPr lang="en-US" sz="2800" dirty="0"/>
              <a:t>- Callus fails to meet and fuse or when endosteal formation of bone is inadequate</a:t>
            </a:r>
          </a:p>
          <a:p>
            <a:pPr marL="609600" indent="-609600">
              <a:buFontTx/>
              <a:buNone/>
            </a:pPr>
            <a:r>
              <a:rPr lang="en-US" sz="2800" dirty="0" smtClean="0"/>
              <a:t>      Common </a:t>
            </a:r>
            <a:r>
              <a:rPr lang="en-US" sz="2800" dirty="0"/>
              <a:t>in elderly ,where there is lack of osteogenic potential of cells</a:t>
            </a:r>
          </a:p>
          <a:p>
            <a:pPr marL="609600" indent="-609600">
              <a:buFontTx/>
              <a:buNone/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Healing of </a:t>
            </a:r>
            <a:r>
              <a:rPr lang="en-US" sz="4000" b="1" dirty="0" smtClean="0"/>
              <a:t>Oral Wounds</a:t>
            </a:r>
            <a:endParaRPr lang="en-US" sz="4000" b="1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/>
          <a:lstStyle/>
          <a:p>
            <a:pPr>
              <a:buFontTx/>
              <a:buNone/>
            </a:pPr>
            <a:r>
              <a:rPr lang="en-US" dirty="0"/>
              <a:t>2</a:t>
            </a:r>
            <a:r>
              <a:rPr lang="en-US" sz="2800" dirty="0"/>
              <a:t>. </a:t>
            </a:r>
            <a:r>
              <a:rPr lang="en-US" sz="2800" b="1" u="sng" dirty="0"/>
              <a:t>Fibrous union-</a:t>
            </a:r>
            <a:r>
              <a:rPr lang="en-US" sz="2800" dirty="0"/>
              <a:t>  (pseudoarthrosis)</a:t>
            </a:r>
          </a:p>
          <a:p>
            <a:r>
              <a:rPr lang="en-US" sz="2800" dirty="0" smtClean="0"/>
              <a:t>Due to </a:t>
            </a:r>
            <a:r>
              <a:rPr lang="en-US" sz="2800" dirty="0"/>
              <a:t>lack of immobilization</a:t>
            </a:r>
          </a:p>
          <a:p>
            <a:r>
              <a:rPr lang="en-US" sz="2800" dirty="0"/>
              <a:t>Fractured fragments joint by fibrous tissue</a:t>
            </a:r>
          </a:p>
          <a:p>
            <a:r>
              <a:rPr lang="en-US" sz="2800" dirty="0"/>
              <a:t>There is failure of ossification </a:t>
            </a:r>
          </a:p>
          <a:p>
            <a:pPr>
              <a:buFontTx/>
              <a:buNone/>
            </a:pPr>
            <a:r>
              <a:rPr lang="en-US" sz="2800" dirty="0"/>
              <a:t>3. </a:t>
            </a:r>
            <a:r>
              <a:rPr lang="en-US" sz="2800" b="1" u="sng" dirty="0"/>
              <a:t>Lack of calcification-</a:t>
            </a:r>
          </a:p>
          <a:p>
            <a:pPr>
              <a:buFontTx/>
              <a:buNone/>
            </a:pPr>
            <a:endParaRPr lang="en-US" b="1" u="sng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Healing of oral wounds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438912" y="1981200"/>
            <a:ext cx="8324088" cy="4800600"/>
          </a:xfrm>
        </p:spPr>
        <p:txBody>
          <a:bodyPr/>
          <a:lstStyle/>
          <a:p>
            <a:pPr algn="just">
              <a:lnSpc>
                <a:spcPct val="114000"/>
              </a:lnSpc>
              <a:buFontTx/>
              <a:buNone/>
            </a:pPr>
            <a:r>
              <a:rPr lang="en-US" sz="2800" b="1" u="sng" dirty="0"/>
              <a:t>Replantation of teeth</a:t>
            </a:r>
          </a:p>
          <a:p>
            <a:pPr algn="just">
              <a:lnSpc>
                <a:spcPct val="114000"/>
              </a:lnSpc>
            </a:pPr>
            <a:r>
              <a:rPr lang="en-US" sz="2800" dirty="0"/>
              <a:t>Insertion of a vital or nonvital tooth into the same alveolar socket from which it was removed or otherwise lost</a:t>
            </a:r>
          </a:p>
          <a:p>
            <a:pPr algn="just">
              <a:lnSpc>
                <a:spcPct val="114000"/>
              </a:lnSpc>
            </a:pPr>
            <a:r>
              <a:rPr lang="en-US" sz="2800" dirty="0"/>
              <a:t>Great use after traumatic injuries resulting in avulsion or other accidental loss of teeth, or to replace the tooth involved in dentigerous cyst after removal of cyst</a:t>
            </a:r>
          </a:p>
          <a:p>
            <a:pPr>
              <a:lnSpc>
                <a:spcPct val="80000"/>
              </a:lnSpc>
            </a:pPr>
            <a:endParaRPr lang="en-US" sz="2800" b="1" u="sng" dirty="0"/>
          </a:p>
          <a:p>
            <a:pPr>
              <a:lnSpc>
                <a:spcPct val="80000"/>
              </a:lnSpc>
            </a:pPr>
            <a:endParaRPr lang="en-US" sz="2800" b="1" u="sng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Healing of oral wounds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algn="just">
              <a:lnSpc>
                <a:spcPct val="114000"/>
              </a:lnSpc>
            </a:pPr>
            <a:r>
              <a:rPr lang="en-US" sz="2800" dirty="0"/>
              <a:t>Incompletely formed roots and open apex - Replantation without RCT is done </a:t>
            </a:r>
          </a:p>
          <a:p>
            <a:pPr algn="just">
              <a:lnSpc>
                <a:spcPct val="114000"/>
              </a:lnSpc>
              <a:buFontTx/>
              <a:buNone/>
            </a:pPr>
            <a:r>
              <a:rPr lang="en-US" sz="2800" dirty="0" smtClean="0"/>
              <a:t>    </a:t>
            </a:r>
            <a:r>
              <a:rPr lang="en-US" sz="2800" dirty="0"/>
              <a:t>The pulp tissue undergoes necrosis or shows revascularization and re-innervation, with vital pulp </a:t>
            </a:r>
            <a:r>
              <a:rPr lang="en-US" sz="2800" dirty="0" smtClean="0"/>
              <a:t>response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 Purpose Statement </a:t>
            </a:r>
            <a:endParaRPr lang="en-IN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2971800"/>
          </a:xfrm>
        </p:spPr>
        <p:txBody>
          <a:bodyPr/>
          <a:lstStyle/>
          <a:p>
            <a:r>
              <a:rPr lang="en-US" sz="2800" dirty="0" smtClean="0"/>
              <a:t>At the end of the lecture the student should be 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Describe </a:t>
            </a:r>
            <a:r>
              <a:rPr lang="en-US" sz="2800" dirty="0" smtClean="0"/>
              <a:t>the healing of Extraction wounds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Describe </a:t>
            </a:r>
            <a:r>
              <a:rPr lang="en-US" sz="2800" dirty="0" smtClean="0"/>
              <a:t>the healing of Fractures</a:t>
            </a:r>
          </a:p>
          <a:p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Describe </a:t>
            </a:r>
            <a:r>
              <a:rPr lang="en-US" sz="2800" smtClean="0"/>
              <a:t>the healing of Reimplantation </a:t>
            </a:r>
            <a:r>
              <a:rPr lang="en-US" sz="2800" dirty="0" smtClean="0"/>
              <a:t>of teeth.</a:t>
            </a:r>
          </a:p>
          <a:p>
            <a:endParaRPr lang="en-IN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8552688" cy="4800600"/>
          </a:xfrm>
        </p:spPr>
        <p:txBody>
          <a:bodyPr/>
          <a:lstStyle/>
          <a:p>
            <a:pPr algn="just">
              <a:lnSpc>
                <a:spcPct val="114000"/>
              </a:lnSpc>
            </a:pPr>
            <a:r>
              <a:rPr lang="en-US" sz="2800" dirty="0" smtClean="0"/>
              <a:t>Mature teeth with complete root formation- Replantation with RCT</a:t>
            </a:r>
          </a:p>
          <a:p>
            <a:pPr algn="just">
              <a:lnSpc>
                <a:spcPct val="114000"/>
              </a:lnSpc>
            </a:pPr>
            <a:r>
              <a:rPr lang="en-US" sz="2800" dirty="0" smtClean="0"/>
              <a:t>If RCT is not done then there will be either pulp necrosis or gradual obliteration of pulp chamber or root canal by bone like material 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Healing of oral wounds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1219200" y="1447800"/>
            <a:ext cx="7714488" cy="4800600"/>
          </a:xfrm>
        </p:spPr>
        <p:txBody>
          <a:bodyPr/>
          <a:lstStyle/>
          <a:p>
            <a:pPr algn="just">
              <a:lnSpc>
                <a:spcPct val="114000"/>
              </a:lnSpc>
            </a:pPr>
            <a:r>
              <a:rPr lang="en-US" sz="2800" dirty="0" smtClean="0"/>
              <a:t>Preservation </a:t>
            </a:r>
            <a:r>
              <a:rPr lang="en-US" sz="2800" dirty="0"/>
              <a:t>of PDL is an important </a:t>
            </a:r>
            <a:r>
              <a:rPr lang="en-US" sz="2800" dirty="0" smtClean="0"/>
              <a:t>factor.</a:t>
            </a:r>
            <a:endParaRPr lang="en-US" sz="2800" dirty="0"/>
          </a:p>
          <a:p>
            <a:pPr algn="just">
              <a:lnSpc>
                <a:spcPct val="114000"/>
              </a:lnSpc>
            </a:pPr>
            <a:r>
              <a:rPr lang="en-US" sz="2800" dirty="0"/>
              <a:t>Partially formed teeth have the ability to complete root formation and establish a normal PDL </a:t>
            </a:r>
            <a:r>
              <a:rPr lang="en-US" sz="2800" dirty="0" smtClean="0"/>
              <a:t>space.</a:t>
            </a:r>
            <a:endParaRPr lang="en-US" sz="2800" dirty="0"/>
          </a:p>
          <a:p>
            <a:pPr algn="just">
              <a:lnSpc>
                <a:spcPct val="114000"/>
              </a:lnSpc>
            </a:pPr>
            <a:r>
              <a:rPr lang="en-US" sz="2800" dirty="0"/>
              <a:t>There will </a:t>
            </a:r>
            <a:r>
              <a:rPr lang="en-US" sz="2800" dirty="0" smtClean="0"/>
              <a:t>be varying degree of </a:t>
            </a:r>
            <a:r>
              <a:rPr lang="en-US" sz="2800" dirty="0"/>
              <a:t>resorption of </a:t>
            </a:r>
            <a:r>
              <a:rPr lang="en-US" sz="2800" dirty="0" smtClean="0"/>
              <a:t>cementum and </a:t>
            </a:r>
            <a:r>
              <a:rPr lang="en-US" sz="2800" dirty="0"/>
              <a:t>dentin followed </a:t>
            </a:r>
            <a:r>
              <a:rPr lang="en-US" sz="2800" dirty="0" smtClean="0"/>
              <a:t>by subsequent </a:t>
            </a:r>
            <a:r>
              <a:rPr lang="en-US" sz="2800" dirty="0"/>
              <a:t>replacement by bone resulting in </a:t>
            </a:r>
            <a:r>
              <a:rPr lang="en-US" sz="2800" dirty="0" smtClean="0"/>
              <a:t>ankylosis.</a:t>
            </a:r>
            <a:endParaRPr lang="en-US" sz="2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Healing of oral wounds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14000"/>
              </a:lnSpc>
              <a:buFontTx/>
              <a:buNone/>
            </a:pPr>
            <a:r>
              <a:rPr lang="en-US" sz="2800" b="1" u="sng" dirty="0"/>
              <a:t>Factors influencing the success of Replantation-</a:t>
            </a:r>
          </a:p>
          <a:p>
            <a:pPr algn="just">
              <a:lnSpc>
                <a:spcPct val="114000"/>
              </a:lnSpc>
            </a:pPr>
            <a:r>
              <a:rPr lang="en-US" sz="2800" dirty="0"/>
              <a:t>Extraoral period of the tooth to be </a:t>
            </a:r>
            <a:r>
              <a:rPr lang="en-US" sz="2800" dirty="0" smtClean="0"/>
              <a:t>replanted should </a:t>
            </a:r>
            <a:r>
              <a:rPr lang="en-US" sz="2800" dirty="0"/>
              <a:t>not </a:t>
            </a:r>
            <a:r>
              <a:rPr lang="en-US" sz="2800" dirty="0" smtClean="0"/>
              <a:t>exceed </a:t>
            </a:r>
            <a:r>
              <a:rPr lang="en-US" sz="2800" dirty="0"/>
              <a:t>more than 60 </a:t>
            </a:r>
            <a:r>
              <a:rPr lang="en-US" sz="2800" dirty="0" smtClean="0"/>
              <a:t>minutes, </a:t>
            </a:r>
            <a:r>
              <a:rPr lang="en-US" sz="2800" dirty="0"/>
              <a:t>otherwise the success rate reduces</a:t>
            </a:r>
          </a:p>
          <a:p>
            <a:pPr algn="just">
              <a:lnSpc>
                <a:spcPct val="114000"/>
              </a:lnSpc>
            </a:pPr>
            <a:r>
              <a:rPr lang="en-US" sz="2800" dirty="0"/>
              <a:t>The tooth should be kept in moist </a:t>
            </a:r>
            <a:r>
              <a:rPr lang="en-US" sz="2800" dirty="0" smtClean="0"/>
              <a:t>environment</a:t>
            </a:r>
            <a:endParaRPr lang="en-US" sz="2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14000"/>
              </a:lnSpc>
            </a:pPr>
            <a:r>
              <a:rPr lang="en-US" sz="2800" dirty="0" smtClean="0"/>
              <a:t>No stripping or tearing of PDL fibers or of cementum</a:t>
            </a:r>
          </a:p>
          <a:p>
            <a:pPr algn="just">
              <a:lnSpc>
                <a:spcPct val="114000"/>
              </a:lnSpc>
            </a:pPr>
            <a:r>
              <a:rPr lang="en-US" sz="2800" dirty="0" smtClean="0"/>
              <a:t>Splinting appliances includes StSt wires, acrylic splints, orthodontic wires with ligatures and even surgical cements with gauze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Healing of oral wounds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b="1" u="sng" dirty="0"/>
              <a:t>Transplantation of Teeth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Replacement of tooth damaged beyond </a:t>
            </a:r>
            <a:r>
              <a:rPr lang="en-US" sz="2800" dirty="0" smtClean="0"/>
              <a:t>repair </a:t>
            </a:r>
            <a:r>
              <a:rPr lang="en-US" sz="2800" dirty="0"/>
              <a:t>by caries by another tooth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Common tooth to be replaced- mandibular 1st molar by developing mandibular 3</a:t>
            </a:r>
            <a:r>
              <a:rPr lang="en-US" sz="2800" baseline="30000" dirty="0"/>
              <a:t>rd</a:t>
            </a:r>
            <a:r>
              <a:rPr lang="en-US" sz="2800" dirty="0"/>
              <a:t> molar</a:t>
            </a:r>
          </a:p>
          <a:p>
            <a:pPr>
              <a:lnSpc>
                <a:spcPct val="90000"/>
              </a:lnSpc>
            </a:pPr>
            <a:endParaRPr lang="en-US" b="1" u="sng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22288"/>
            <a:ext cx="8229600" cy="54451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Healing of oral wounds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524000"/>
            <a:ext cx="8305800" cy="4876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800" b="1" u="sng" dirty="0"/>
              <a:t>Criteria of satisfactory Transplantation-</a:t>
            </a:r>
          </a:p>
          <a:p>
            <a:pPr algn="just">
              <a:lnSpc>
                <a:spcPct val="114000"/>
              </a:lnSpc>
            </a:pPr>
            <a:r>
              <a:rPr lang="en-US" sz="2800" dirty="0"/>
              <a:t>Has become </a:t>
            </a:r>
            <a:r>
              <a:rPr lang="en-US" sz="2800" dirty="0" smtClean="0"/>
              <a:t>organically integrated </a:t>
            </a:r>
            <a:r>
              <a:rPr lang="en-US" sz="2800" dirty="0"/>
              <a:t>with its new environment</a:t>
            </a:r>
          </a:p>
          <a:p>
            <a:pPr algn="just">
              <a:lnSpc>
                <a:spcPct val="114000"/>
              </a:lnSpc>
            </a:pPr>
            <a:r>
              <a:rPr lang="en-US" sz="2800" dirty="0"/>
              <a:t>Is free of discernible periapical or lateral lesions,</a:t>
            </a:r>
          </a:p>
          <a:p>
            <a:pPr algn="just">
              <a:lnSpc>
                <a:spcPct val="114000"/>
              </a:lnSpc>
            </a:pPr>
            <a:r>
              <a:rPr lang="en-US" sz="2800" dirty="0"/>
              <a:t>Is capable of effective masticatory function</a:t>
            </a:r>
          </a:p>
          <a:p>
            <a:pPr algn="just">
              <a:lnSpc>
                <a:spcPct val="114000"/>
              </a:lnSpc>
            </a:pPr>
            <a:r>
              <a:rPr lang="en-US" sz="2800" dirty="0"/>
              <a:t>Shares </a:t>
            </a:r>
            <a:r>
              <a:rPr lang="en-US" sz="2800" dirty="0" smtClean="0"/>
              <a:t>adequately </a:t>
            </a:r>
            <a:r>
              <a:rPr lang="en-US" sz="2800" dirty="0"/>
              <a:t>in the </a:t>
            </a:r>
            <a:r>
              <a:rPr lang="en-US" sz="2800" dirty="0" smtClean="0"/>
              <a:t>maintenance </a:t>
            </a:r>
            <a:r>
              <a:rPr lang="en-US" sz="2800" dirty="0"/>
              <a:t>of physiologic maxillomandibular and muscular relations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81200"/>
            <a:ext cx="8400288" cy="3810000"/>
          </a:xfrm>
        </p:spPr>
        <p:txBody>
          <a:bodyPr/>
          <a:lstStyle/>
          <a:p>
            <a:pPr>
              <a:lnSpc>
                <a:spcPct val="114000"/>
              </a:lnSpc>
            </a:pPr>
            <a:r>
              <a:rPr lang="en-US" sz="2800" dirty="0" smtClean="0"/>
              <a:t>Display clinically and roengenographically compatible status of gingiva, PDL and bone (lamina dura and supporting bone) root length and over-all stability with indefinite maintenance</a:t>
            </a:r>
          </a:p>
          <a:p>
            <a:pPr>
              <a:lnSpc>
                <a:spcPct val="114000"/>
              </a:lnSpc>
            </a:pPr>
            <a:r>
              <a:rPr lang="en-US" sz="2800" dirty="0" smtClean="0"/>
              <a:t>Esthetically acceptable</a:t>
            </a:r>
          </a:p>
          <a:p>
            <a:pPr>
              <a:lnSpc>
                <a:spcPct val="114000"/>
              </a:lnSpc>
            </a:pPr>
            <a:r>
              <a:rPr lang="en-US" sz="2800" dirty="0" smtClean="0"/>
              <a:t>No generalized pulpal necrosis occur after Transplantation</a:t>
            </a:r>
          </a:p>
          <a:p>
            <a:pPr>
              <a:lnSpc>
                <a:spcPct val="114000"/>
              </a:lnSpc>
            </a:pPr>
            <a:endParaRPr lang="en-US" sz="2800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Healing of oral wounds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2362200"/>
            <a:ext cx="8400288" cy="3352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 smtClean="0"/>
              <a:t>Pulp </a:t>
            </a:r>
            <a:r>
              <a:rPr lang="en-US" sz="2800" dirty="0"/>
              <a:t>becomes revascularised and there is </a:t>
            </a:r>
            <a:r>
              <a:rPr lang="en-US" sz="2800" dirty="0" smtClean="0"/>
              <a:t>continued </a:t>
            </a:r>
            <a:r>
              <a:rPr lang="en-US" sz="2800" dirty="0"/>
              <a:t>growth of root dentin 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Pdl ligament is functional </a:t>
            </a:r>
            <a:r>
              <a:rPr lang="en-US" sz="2800" dirty="0" smtClean="0"/>
              <a:t>viable, highly </a:t>
            </a:r>
            <a:r>
              <a:rPr lang="en-US" sz="2800" dirty="0"/>
              <a:t>cellular reattaching the tooth in bony socket with gingival attachment and epithelial attachment resembling the normal tooth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There is normal color and lusture of tooth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Healing of oral wounds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Tx/>
              <a:buNone/>
            </a:pPr>
            <a:r>
              <a:rPr lang="en-US" sz="2800" dirty="0"/>
              <a:t>Tooth banks are set preserving the tooth by various techniques-</a:t>
            </a:r>
          </a:p>
          <a:p>
            <a:pPr marL="609600" indent="-609600">
              <a:buFontTx/>
              <a:buAutoNum type="arabicPeriod"/>
            </a:pPr>
            <a:r>
              <a:rPr lang="en-US" sz="2800" dirty="0"/>
              <a:t>Regular freezing</a:t>
            </a:r>
          </a:p>
          <a:p>
            <a:pPr marL="609600" indent="-609600">
              <a:buFontTx/>
              <a:buAutoNum type="arabicPeriod"/>
            </a:pPr>
            <a:r>
              <a:rPr lang="en-US" sz="2800" dirty="0"/>
              <a:t>Freeze-drying or lyophilization</a:t>
            </a:r>
          </a:p>
          <a:p>
            <a:pPr marL="609600" indent="-609600">
              <a:buFontTx/>
              <a:buAutoNum type="arabicPeriod"/>
            </a:pPr>
            <a:r>
              <a:rPr lang="en-US" sz="2800" dirty="0"/>
              <a:t>Vitrification</a:t>
            </a:r>
          </a:p>
          <a:p>
            <a:pPr marL="609600" indent="-609600">
              <a:buFontTx/>
              <a:buAutoNum type="arabicPeriod"/>
            </a:pPr>
            <a:r>
              <a:rPr lang="en-US" sz="2800" dirty="0"/>
              <a:t>Chemical coagulation by Merthiolate</a:t>
            </a:r>
          </a:p>
          <a:p>
            <a:pPr marL="609600" indent="-609600">
              <a:buFontTx/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Summary</a:t>
            </a:r>
            <a:endParaRPr lang="en-IN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/>
          <a:lstStyle/>
          <a:p>
            <a:r>
              <a:rPr lang="en-US" sz="2800" dirty="0" smtClean="0"/>
              <a:t>Healing of oral wounds is affected by a number of factors.</a:t>
            </a:r>
          </a:p>
          <a:p>
            <a:r>
              <a:rPr lang="en-US" sz="2800" dirty="0" smtClean="0"/>
              <a:t>Periosteum plays an important function in callous formation.</a:t>
            </a:r>
          </a:p>
          <a:p>
            <a:endParaRPr lang="en-IN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Contents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IN" dirty="0" smtClean="0"/>
              <a:t>Healing of oral wounds</a:t>
            </a:r>
          </a:p>
          <a:p>
            <a:pPr>
              <a:lnSpc>
                <a:spcPct val="150000"/>
              </a:lnSpc>
            </a:pPr>
            <a:r>
              <a:rPr lang="en-IN" dirty="0" smtClean="0"/>
              <a:t>Healing of extraction wounds</a:t>
            </a:r>
          </a:p>
          <a:p>
            <a:pPr>
              <a:lnSpc>
                <a:spcPct val="150000"/>
              </a:lnSpc>
            </a:pPr>
            <a:r>
              <a:rPr lang="en-IN" dirty="0" smtClean="0"/>
              <a:t>Healing of fracture wounds</a:t>
            </a:r>
          </a:p>
          <a:p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ransition advClick="0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BIBLIOGRAPHY</a:t>
            </a:r>
            <a:endParaRPr lang="en-US" sz="4000" b="1" dirty="0"/>
          </a:p>
        </p:txBody>
      </p:sp>
      <p:sp>
        <p:nvSpPr>
          <p:cNvPr id="4" name="Content Placeholder 6"/>
          <p:cNvSpPr txBox="1">
            <a:spLocks noGrp="1"/>
          </p:cNvSpPr>
          <p:nvPr>
            <p:ph idx="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accent1"/>
              </a:buClr>
              <a:buSzPct val="70000"/>
              <a:defRPr/>
            </a:pPr>
            <a:r>
              <a:rPr lang="en-US" sz="2800" dirty="0" smtClean="0"/>
              <a:t>Text book of oral pathology Shafer's, 5 &amp; 6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edition</a:t>
            </a:r>
          </a:p>
          <a:p>
            <a:pPr>
              <a:buClr>
                <a:schemeClr val="accent1"/>
              </a:buClr>
              <a:buSzPct val="70000"/>
              <a:defRPr/>
            </a:pPr>
            <a:r>
              <a:rPr lang="en-US" sz="2800" dirty="0" smtClean="0"/>
              <a:t>Color Atlas of Oral Diseases Cawson, R.  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 edition</a:t>
            </a:r>
          </a:p>
          <a:p>
            <a:pPr>
              <a:buClr>
                <a:schemeClr val="accent1"/>
              </a:buClr>
              <a:buSzPct val="70000"/>
              <a:defRPr/>
            </a:pPr>
            <a:r>
              <a:rPr lang="en-US" sz="2800" dirty="0" smtClean="0"/>
              <a:t>Oral  and Maxillofacial Pathology Neville, Brad W.  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 </a:t>
            </a:r>
          </a:p>
          <a:p>
            <a:pPr>
              <a:buClr>
                <a:schemeClr val="accent1"/>
              </a:buClr>
              <a:buSzPct val="70000"/>
              <a:defRPr/>
            </a:pPr>
            <a:r>
              <a:rPr lang="en-US" sz="2800" dirty="0" smtClean="0"/>
              <a:t>Lucas’s Pathology Of Tumor’s of the Oral Tissues</a:t>
            </a:r>
          </a:p>
          <a:p>
            <a:pPr>
              <a:buClr>
                <a:schemeClr val="accent1"/>
              </a:buClr>
              <a:buSzPct val="70000"/>
              <a:defRPr/>
            </a:pPr>
            <a:r>
              <a:rPr lang="en-US" sz="2800" dirty="0" smtClean="0"/>
              <a:t>Cawson, R. A., Bennie, W. H 5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edition</a:t>
            </a:r>
          </a:p>
          <a:p>
            <a:pPr>
              <a:buClr>
                <a:schemeClr val="accent1"/>
              </a:buClr>
              <a:buSzPct val="70000"/>
              <a:buFont typeface="Wingdings" pitchFamily="2" charset="2"/>
              <a:buChar char="•"/>
              <a:defRPr/>
            </a:pPr>
            <a:endParaRPr lang="en-US" dirty="0" smtClean="0"/>
          </a:p>
          <a:p>
            <a:pPr>
              <a:buClr>
                <a:schemeClr val="accent1"/>
              </a:buClr>
              <a:buSzPct val="70000"/>
              <a:buFont typeface="Wingdings" pitchFamily="2" charset="2"/>
              <a:buChar char="•"/>
              <a:defRPr/>
            </a:pPr>
            <a:endParaRPr lang="en-US" dirty="0" smtClean="0"/>
          </a:p>
          <a:p>
            <a:pPr>
              <a:buClr>
                <a:schemeClr val="accent1"/>
              </a:buClr>
              <a:buSzPct val="70000"/>
              <a:buFont typeface="Wingdings" pitchFamily="2" charset="2"/>
              <a:buChar char="•"/>
              <a:defRPr/>
            </a:pPr>
            <a:endParaRPr lang="en-US" dirty="0" smtClean="0"/>
          </a:p>
          <a:p>
            <a:pPr>
              <a:buClr>
                <a:schemeClr val="accent1"/>
              </a:buClr>
              <a:buSzPct val="70000"/>
              <a:buFont typeface="Wingdings" pitchFamily="2" charset="2"/>
              <a:buChar char="•"/>
              <a:defRPr/>
            </a:pPr>
            <a:endParaRPr lang="en-US" dirty="0" smtClean="0"/>
          </a:p>
          <a:p>
            <a:pPr>
              <a:buClr>
                <a:schemeClr val="accent1"/>
              </a:buClr>
              <a:buSzPct val="70000"/>
              <a:buFont typeface="Wingdings" pitchFamily="2" charset="2"/>
              <a:buChar char="•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47800" y="2667000"/>
            <a:ext cx="6407523" cy="156966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2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9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Thank You</a:t>
            </a:r>
            <a:endParaRPr lang="en-US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44513"/>
            <a:ext cx="8534400" cy="598487"/>
          </a:xfrm>
        </p:spPr>
        <p:txBody>
          <a:bodyPr>
            <a:noAutofit/>
          </a:bodyPr>
          <a:lstStyle/>
          <a:p>
            <a:r>
              <a:rPr lang="en-US" sz="4000" b="1" dirty="0"/>
              <a:t>Healing of </a:t>
            </a:r>
            <a:r>
              <a:rPr lang="en-US" sz="4000" b="1" dirty="0" smtClean="0"/>
              <a:t>Oral Wounds </a:t>
            </a:r>
            <a:br>
              <a:rPr lang="en-US" sz="4000" b="1" dirty="0" smtClean="0"/>
            </a:br>
            <a:r>
              <a:rPr lang="en-US" sz="4000" b="1" dirty="0" smtClean="0"/>
              <a:t>Extraction Wounds</a:t>
            </a:r>
            <a:endParaRPr lang="en-US" sz="4000" b="1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09800"/>
            <a:ext cx="8382000" cy="28194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800" b="1" u="sng" dirty="0"/>
              <a:t>Second week wound-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New delicate capillaries penetrated to the center of the clot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The wall of socket appears frayed due to degeneration of PDL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endParaRPr lang="en-US" sz="2800" b="1" u="sng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476488" cy="4800600"/>
          </a:xfrm>
        </p:spPr>
        <p:txBody>
          <a:bodyPr/>
          <a:lstStyle/>
          <a:p>
            <a:pPr>
              <a:lnSpc>
                <a:spcPct val="114000"/>
              </a:lnSpc>
            </a:pPr>
            <a:r>
              <a:rPr lang="en-US" sz="2800" dirty="0" smtClean="0"/>
              <a:t>Trabeculae  of osteoid can be seen</a:t>
            </a:r>
          </a:p>
          <a:p>
            <a:pPr>
              <a:lnSpc>
                <a:spcPct val="114000"/>
              </a:lnSpc>
            </a:pPr>
            <a:r>
              <a:rPr lang="en-US" sz="2800" dirty="0" smtClean="0"/>
              <a:t>Considerable epithelial proliferation over the surface of wound or completed if small socket is present</a:t>
            </a:r>
          </a:p>
          <a:p>
            <a:pPr>
              <a:lnSpc>
                <a:spcPct val="114000"/>
              </a:lnSpc>
            </a:pPr>
            <a:r>
              <a:rPr lang="en-US" sz="2800" dirty="0" smtClean="0"/>
              <a:t>Margin of alveolar socket shows prominent osteoclastic resorption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Healing of oral wounds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extraction </a:t>
            </a:r>
            <a:r>
              <a:rPr lang="en-US" b="1" dirty="0"/>
              <a:t>wounds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8247888" cy="5334000"/>
          </a:xfrm>
        </p:spPr>
        <p:txBody>
          <a:bodyPr>
            <a:normAutofit/>
          </a:bodyPr>
          <a:lstStyle/>
          <a:p>
            <a:pPr algn="just">
              <a:lnSpc>
                <a:spcPct val="114000"/>
              </a:lnSpc>
              <a:buFontTx/>
              <a:buNone/>
            </a:pPr>
            <a:r>
              <a:rPr lang="en-US" b="1" u="sng" dirty="0"/>
              <a:t>Third week wound-</a:t>
            </a:r>
            <a:r>
              <a:rPr lang="en-US" dirty="0"/>
              <a:t> </a:t>
            </a:r>
          </a:p>
          <a:p>
            <a:pPr algn="just">
              <a:lnSpc>
                <a:spcPct val="114000"/>
              </a:lnSpc>
            </a:pPr>
            <a:r>
              <a:rPr lang="en-US" sz="2800" dirty="0"/>
              <a:t>Clot is replaced almost completely by organised mature granulation tissue</a:t>
            </a:r>
          </a:p>
          <a:p>
            <a:pPr algn="just">
              <a:lnSpc>
                <a:spcPct val="114000"/>
              </a:lnSpc>
            </a:pPr>
            <a:r>
              <a:rPr lang="en-US" sz="2800" dirty="0"/>
              <a:t>Young </a:t>
            </a:r>
            <a:r>
              <a:rPr lang="en-US" sz="2800" dirty="0" smtClean="0"/>
              <a:t>trabeculae </a:t>
            </a:r>
            <a:r>
              <a:rPr lang="en-US" sz="2800" dirty="0"/>
              <a:t>of osteoid tissue is forming around the entire periphery</a:t>
            </a:r>
          </a:p>
          <a:p>
            <a:pPr algn="just">
              <a:lnSpc>
                <a:spcPct val="114000"/>
              </a:lnSpc>
            </a:pPr>
            <a:r>
              <a:rPr lang="en-US" sz="2800" dirty="0"/>
              <a:t>Crest of alveolar bone rounded off by osteoclasts</a:t>
            </a:r>
          </a:p>
          <a:p>
            <a:pPr algn="just">
              <a:lnSpc>
                <a:spcPct val="114000"/>
              </a:lnSpc>
            </a:pPr>
            <a:r>
              <a:rPr lang="en-US" sz="2800" dirty="0" smtClean="0"/>
              <a:t>Surface of </a:t>
            </a:r>
            <a:r>
              <a:rPr lang="en-US" sz="2800" dirty="0"/>
              <a:t>wound becomes completely epithelized.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Healing of oral </a:t>
            </a:r>
            <a:r>
              <a:rPr lang="en-US" b="1" dirty="0" smtClean="0"/>
              <a:t>wounds</a:t>
            </a:r>
            <a:br>
              <a:rPr lang="en-US" b="1" dirty="0" smtClean="0"/>
            </a:br>
            <a:r>
              <a:rPr lang="en-US" b="1" dirty="0" smtClean="0"/>
              <a:t> </a:t>
            </a:r>
            <a:r>
              <a:rPr lang="en-US" b="1" dirty="0"/>
              <a:t>extraction wounds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2133600"/>
            <a:ext cx="8628888" cy="3505200"/>
          </a:xfrm>
        </p:spPr>
        <p:txBody>
          <a:bodyPr/>
          <a:lstStyle/>
          <a:p>
            <a:pPr>
              <a:buFontTx/>
              <a:buNone/>
            </a:pPr>
            <a:r>
              <a:rPr lang="en-US" sz="2800" b="1" u="sng" dirty="0"/>
              <a:t>Fourth week wound- </a:t>
            </a:r>
          </a:p>
          <a:p>
            <a:r>
              <a:rPr lang="en-US" sz="2800" dirty="0"/>
              <a:t>Wound is in final stage of </a:t>
            </a:r>
            <a:r>
              <a:rPr lang="en-US" sz="2800" dirty="0" smtClean="0"/>
              <a:t>healing, there </a:t>
            </a:r>
            <a:r>
              <a:rPr lang="en-US" sz="2800" dirty="0"/>
              <a:t>is continuous deposition and remodelling resorption of the bone filling the alveolar socket roentgenographic evidence of bone becomes prominent after 6</a:t>
            </a:r>
            <a:r>
              <a:rPr lang="en-US" sz="2800" baseline="30000" dirty="0"/>
              <a:t>th</a:t>
            </a:r>
            <a:r>
              <a:rPr lang="en-US" sz="2800" dirty="0"/>
              <a:t> to 8</a:t>
            </a:r>
            <a:r>
              <a:rPr lang="en-US" sz="2800" baseline="30000" dirty="0"/>
              <a:t>th</a:t>
            </a:r>
            <a:r>
              <a:rPr lang="en-US" sz="2800" dirty="0"/>
              <a:t> week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Healing of oral wounds extraction wounds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286512" y="1752600"/>
            <a:ext cx="8628888" cy="4267200"/>
          </a:xfrm>
        </p:spPr>
        <p:txBody>
          <a:bodyPr>
            <a:normAutofit/>
          </a:bodyPr>
          <a:lstStyle/>
          <a:p>
            <a:pPr marL="609600" indent="-609600" algn="just">
              <a:lnSpc>
                <a:spcPct val="90000"/>
              </a:lnSpc>
              <a:buFontTx/>
              <a:buNone/>
            </a:pPr>
            <a:r>
              <a:rPr lang="en-US" sz="2800" b="1" u="sng" dirty="0"/>
              <a:t>Complications of Extraction Wound Healing-</a:t>
            </a:r>
          </a:p>
          <a:p>
            <a:pPr marL="609600" indent="-609600" algn="just">
              <a:lnSpc>
                <a:spcPct val="90000"/>
              </a:lnSpc>
              <a:buFontTx/>
              <a:buAutoNum type="arabicPeriod"/>
            </a:pPr>
            <a:r>
              <a:rPr lang="en-US" sz="2800" b="1" u="sng" dirty="0"/>
              <a:t>Dry socket- </a:t>
            </a:r>
            <a:endParaRPr lang="en-US" sz="2800" dirty="0"/>
          </a:p>
          <a:p>
            <a:pPr marL="609600" indent="-609600" algn="just">
              <a:lnSpc>
                <a:spcPct val="90000"/>
              </a:lnSpc>
            </a:pPr>
            <a:r>
              <a:rPr lang="en-US" sz="2800" dirty="0"/>
              <a:t>Most common complication</a:t>
            </a:r>
          </a:p>
          <a:p>
            <a:pPr marL="609600" indent="-609600" algn="just">
              <a:lnSpc>
                <a:spcPct val="90000"/>
              </a:lnSpc>
            </a:pPr>
            <a:r>
              <a:rPr lang="en-US" sz="2800" dirty="0"/>
              <a:t>It is  focal </a:t>
            </a:r>
            <a:r>
              <a:rPr lang="en-US" sz="2800" dirty="0" smtClean="0"/>
              <a:t>osteomyelitis </a:t>
            </a:r>
            <a:r>
              <a:rPr lang="en-US" sz="2800" dirty="0"/>
              <a:t>in which the blood clot </a:t>
            </a:r>
            <a:r>
              <a:rPr lang="en-US" sz="2800" dirty="0" smtClean="0"/>
              <a:t>disintegrates or is </a:t>
            </a:r>
            <a:r>
              <a:rPr lang="en-US" sz="2800" dirty="0"/>
              <a:t>lost , with production of a foul odor and severe pain but no suppuration</a:t>
            </a:r>
          </a:p>
          <a:p>
            <a:pPr marL="609600" indent="-609600" algn="just">
              <a:lnSpc>
                <a:spcPct val="90000"/>
              </a:lnSpc>
            </a:pPr>
            <a:r>
              <a:rPr lang="en-US" sz="2800" dirty="0"/>
              <a:t>Etiology – difficult or traumatic </a:t>
            </a:r>
            <a:r>
              <a:rPr lang="en-US" sz="2800" dirty="0" smtClean="0"/>
              <a:t>extractions, </a:t>
            </a:r>
            <a:r>
              <a:rPr lang="en-US" sz="2800" dirty="0"/>
              <a:t>in which there is dislodgement of clot and subsequent infection of exposed bone</a:t>
            </a:r>
          </a:p>
          <a:p>
            <a:pPr marL="609600" indent="-609600">
              <a:lnSpc>
                <a:spcPct val="90000"/>
              </a:lnSpc>
            </a:pP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Healing of oral wounds extraction wounds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476488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C/F </a:t>
            </a:r>
            <a:r>
              <a:rPr lang="en-US" sz="2800" dirty="0"/>
              <a:t>– </a:t>
            </a:r>
            <a:r>
              <a:rPr lang="en-US" sz="2800" dirty="0" smtClean="0"/>
              <a:t>common  </a:t>
            </a:r>
            <a:r>
              <a:rPr lang="en-US" sz="2800" dirty="0"/>
              <a:t>in lower PM and molar sockets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dirty="0"/>
              <a:t>                 - </a:t>
            </a:r>
            <a:r>
              <a:rPr lang="en-US" sz="2800" dirty="0" smtClean="0"/>
              <a:t>Extremely painful</a:t>
            </a:r>
            <a:endParaRPr lang="en-US" sz="28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dirty="0"/>
              <a:t>                 </a:t>
            </a:r>
            <a:r>
              <a:rPr lang="en-US" sz="2800" dirty="0" smtClean="0"/>
              <a:t>-The exposed </a:t>
            </a:r>
            <a:r>
              <a:rPr lang="en-US" sz="2800" dirty="0"/>
              <a:t>bone is necrotic there </a:t>
            </a:r>
            <a:r>
              <a:rPr lang="en-US" sz="2800" dirty="0" smtClean="0"/>
              <a:t>may be    	        sequestration </a:t>
            </a:r>
            <a:r>
              <a:rPr lang="en-US" sz="2800" dirty="0"/>
              <a:t>of fragments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dirty="0"/>
              <a:t>                 </a:t>
            </a:r>
            <a:r>
              <a:rPr lang="en-US" sz="2800" dirty="0" smtClean="0"/>
              <a:t>-Foul odor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T/T – </a:t>
            </a:r>
            <a:r>
              <a:rPr lang="en-US" sz="2800" dirty="0" smtClean="0"/>
              <a:t>    Irrigation of </a:t>
            </a:r>
            <a:r>
              <a:rPr lang="en-US" sz="2800" dirty="0"/>
              <a:t>wound by isotonic saline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dirty="0"/>
              <a:t>                 </a:t>
            </a:r>
            <a:r>
              <a:rPr lang="en-US" sz="2800" dirty="0" smtClean="0"/>
              <a:t>-Packing the </a:t>
            </a:r>
            <a:r>
              <a:rPr lang="en-US" sz="2800" dirty="0"/>
              <a:t>socket with obtundent material </a:t>
            </a:r>
            <a:r>
              <a:rPr lang="en-US" sz="2800" dirty="0" smtClean="0"/>
              <a:t>like </a:t>
            </a:r>
            <a:r>
              <a:rPr lang="en-US" sz="2800" dirty="0"/>
              <a:t>ZnOE paste on iodoform gauze</a:t>
            </a:r>
          </a:p>
          <a:p>
            <a:pPr>
              <a:lnSpc>
                <a:spcPct val="90000"/>
              </a:lnSpc>
            </a:pP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S010069041">
  <a:themeElements>
    <a:clrScheme name="Default Design 1">
      <a:dk1>
        <a:srgbClr val="333333"/>
      </a:dk1>
      <a:lt1>
        <a:srgbClr val="E5EEDA"/>
      </a:lt1>
      <a:dk2>
        <a:srgbClr val="425032"/>
      </a:dk2>
      <a:lt2>
        <a:srgbClr val="B2C29C"/>
      </a:lt2>
      <a:accent1>
        <a:srgbClr val="8CC6CA"/>
      </a:accent1>
      <a:accent2>
        <a:srgbClr val="D5E3C3"/>
      </a:accent2>
      <a:accent3>
        <a:srgbClr val="F0F5EA"/>
      </a:accent3>
      <a:accent4>
        <a:srgbClr val="2A2A2A"/>
      </a:accent4>
      <a:accent5>
        <a:srgbClr val="C5DFE1"/>
      </a:accent5>
      <a:accent6>
        <a:srgbClr val="C1CEB0"/>
      </a:accent6>
      <a:hlink>
        <a:srgbClr val="B89040"/>
      </a:hlink>
      <a:folHlink>
        <a:srgbClr val="FFFFFF"/>
      </a:folHlink>
    </a:clrScheme>
    <a:fontScheme name="Default Design">
      <a:majorFont>
        <a:latin typeface="Palatino Linotype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333333"/>
        </a:dk1>
        <a:lt1>
          <a:srgbClr val="E5EEDA"/>
        </a:lt1>
        <a:dk2>
          <a:srgbClr val="425032"/>
        </a:dk2>
        <a:lt2>
          <a:srgbClr val="B2C29C"/>
        </a:lt2>
        <a:accent1>
          <a:srgbClr val="8CC6CA"/>
        </a:accent1>
        <a:accent2>
          <a:srgbClr val="D5E3C3"/>
        </a:accent2>
        <a:accent3>
          <a:srgbClr val="F0F5EA"/>
        </a:accent3>
        <a:accent4>
          <a:srgbClr val="2A2A2A"/>
        </a:accent4>
        <a:accent5>
          <a:srgbClr val="C5DFE1"/>
        </a:accent5>
        <a:accent6>
          <a:srgbClr val="C1CEB0"/>
        </a:accent6>
        <a:hlink>
          <a:srgbClr val="B89040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333333"/>
        </a:dk1>
        <a:lt1>
          <a:srgbClr val="9AAF7D"/>
        </a:lt1>
        <a:dk2>
          <a:srgbClr val="425032"/>
        </a:dk2>
        <a:lt2>
          <a:srgbClr val="5C6254"/>
        </a:lt2>
        <a:accent1>
          <a:srgbClr val="A8C1C6"/>
        </a:accent1>
        <a:accent2>
          <a:srgbClr val="8DA56D"/>
        </a:accent2>
        <a:accent3>
          <a:srgbClr val="CAD4BF"/>
        </a:accent3>
        <a:accent4>
          <a:srgbClr val="2A2A2A"/>
        </a:accent4>
        <a:accent5>
          <a:srgbClr val="D1DDDF"/>
        </a:accent5>
        <a:accent6>
          <a:srgbClr val="7F9562"/>
        </a:accent6>
        <a:hlink>
          <a:srgbClr val="D3781D"/>
        </a:hlink>
        <a:folHlink>
          <a:srgbClr val="D4D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B2B2B2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C8C8C8"/>
        </a:accent6>
        <a:hlink>
          <a:srgbClr val="4D4D4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694D2B"/>
        </a:dk1>
        <a:lt1>
          <a:srgbClr val="FFFFFF"/>
        </a:lt1>
        <a:dk2>
          <a:srgbClr val="99703F"/>
        </a:dk2>
        <a:lt2>
          <a:srgbClr val="FCF3D0"/>
        </a:lt2>
        <a:accent1>
          <a:srgbClr val="E9947D"/>
        </a:accent1>
        <a:accent2>
          <a:srgbClr val="8F693B"/>
        </a:accent2>
        <a:accent3>
          <a:srgbClr val="CABBAF"/>
        </a:accent3>
        <a:accent4>
          <a:srgbClr val="DADADA"/>
        </a:accent4>
        <a:accent5>
          <a:srgbClr val="F2C8BF"/>
        </a:accent5>
        <a:accent6>
          <a:srgbClr val="815E35"/>
        </a:accent6>
        <a:hlink>
          <a:srgbClr val="CDAE6F"/>
        </a:hlink>
        <a:folHlink>
          <a:srgbClr val="BF956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694D2B"/>
        </a:dk1>
        <a:lt1>
          <a:srgbClr val="E5D5C1"/>
        </a:lt1>
        <a:dk2>
          <a:srgbClr val="333333"/>
        </a:dk2>
        <a:lt2>
          <a:srgbClr val="BD9361"/>
        </a:lt2>
        <a:accent1>
          <a:srgbClr val="E9947D"/>
        </a:accent1>
        <a:accent2>
          <a:srgbClr val="DDC6AB"/>
        </a:accent2>
        <a:accent3>
          <a:srgbClr val="F0E7DD"/>
        </a:accent3>
        <a:accent4>
          <a:srgbClr val="594023"/>
        </a:accent4>
        <a:accent5>
          <a:srgbClr val="F2C8BF"/>
        </a:accent5>
        <a:accent6>
          <a:srgbClr val="C8B39B"/>
        </a:accent6>
        <a:hlink>
          <a:srgbClr val="A19E37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694D2B"/>
        </a:dk1>
        <a:lt1>
          <a:srgbClr val="FFFFFF"/>
        </a:lt1>
        <a:dk2>
          <a:srgbClr val="333333"/>
        </a:dk2>
        <a:lt2>
          <a:srgbClr val="BD9361"/>
        </a:lt2>
        <a:accent1>
          <a:srgbClr val="F4CABE"/>
        </a:accent1>
        <a:accent2>
          <a:srgbClr val="F5EEE7"/>
        </a:accent2>
        <a:accent3>
          <a:srgbClr val="FFFFFF"/>
        </a:accent3>
        <a:accent4>
          <a:srgbClr val="594023"/>
        </a:accent4>
        <a:accent5>
          <a:srgbClr val="F8E1DB"/>
        </a:accent5>
        <a:accent6>
          <a:srgbClr val="DED8D1"/>
        </a:accent6>
        <a:hlink>
          <a:srgbClr val="A19E37"/>
        </a:hlink>
        <a:folHlink>
          <a:srgbClr val="DCC4A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694D2B"/>
        </a:dk1>
        <a:lt1>
          <a:srgbClr val="FFFFFF"/>
        </a:lt1>
        <a:dk2>
          <a:srgbClr val="5F5F5F"/>
        </a:dk2>
        <a:lt2>
          <a:srgbClr val="FCF3D0"/>
        </a:lt2>
        <a:accent1>
          <a:srgbClr val="AAAA9A"/>
        </a:accent1>
        <a:accent2>
          <a:srgbClr val="424E49"/>
        </a:accent2>
        <a:accent3>
          <a:srgbClr val="B6B6B6"/>
        </a:accent3>
        <a:accent4>
          <a:srgbClr val="DADADA"/>
        </a:accent4>
        <a:accent5>
          <a:srgbClr val="D2D2CA"/>
        </a:accent5>
        <a:accent6>
          <a:srgbClr val="3B4641"/>
        </a:accent6>
        <a:hlink>
          <a:srgbClr val="D9B945"/>
        </a:hlink>
        <a:folHlink>
          <a:srgbClr val="939285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TS010069041</Template>
  <TotalTime>38</TotalTime>
  <Words>1124</Words>
  <Application>Microsoft Office PowerPoint</Application>
  <PresentationFormat>On-screen Show (4:3)</PresentationFormat>
  <Paragraphs>142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TS010069041</vt:lpstr>
      <vt:lpstr>Healing Of Oral Wounds</vt:lpstr>
      <vt:lpstr> Purpose Statement </vt:lpstr>
      <vt:lpstr>Contents</vt:lpstr>
      <vt:lpstr>Healing of Oral Wounds  Extraction Wounds</vt:lpstr>
      <vt:lpstr>Slide 5</vt:lpstr>
      <vt:lpstr>Healing of oral wounds  extraction wounds</vt:lpstr>
      <vt:lpstr>Healing of oral wounds  extraction wounds</vt:lpstr>
      <vt:lpstr>Healing of oral wounds extraction wounds</vt:lpstr>
      <vt:lpstr>Healing of oral wounds extraction wounds</vt:lpstr>
      <vt:lpstr>Healing of oral wounds extraction wounds</vt:lpstr>
      <vt:lpstr>Slide 11</vt:lpstr>
      <vt:lpstr>Healing of oral wounds  Fracture</vt:lpstr>
      <vt:lpstr>Healing of oral wounds  Fracture</vt:lpstr>
      <vt:lpstr>Healing of oral wounds  Fracture</vt:lpstr>
      <vt:lpstr>Healing of oral wounds</vt:lpstr>
      <vt:lpstr>Healing of Oral Wounds</vt:lpstr>
      <vt:lpstr>Healing of Oral Wounds</vt:lpstr>
      <vt:lpstr>Healing of oral wounds</vt:lpstr>
      <vt:lpstr>Healing of oral wounds</vt:lpstr>
      <vt:lpstr>Slide 20</vt:lpstr>
      <vt:lpstr>Healing of oral wounds</vt:lpstr>
      <vt:lpstr>Healing of oral wounds</vt:lpstr>
      <vt:lpstr>Slide 23</vt:lpstr>
      <vt:lpstr>Healing of oral wounds</vt:lpstr>
      <vt:lpstr>Healing of oral wounds</vt:lpstr>
      <vt:lpstr>Slide 26</vt:lpstr>
      <vt:lpstr>Healing of oral wounds</vt:lpstr>
      <vt:lpstr>Healing of oral wounds</vt:lpstr>
      <vt:lpstr>Summary</vt:lpstr>
      <vt:lpstr>BIBLIOGRAPHY</vt:lpstr>
      <vt:lpstr>Slide 31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Healing of oral wounds  extraction wounds</dc:title>
  <dc:creator>Prakash</dc:creator>
  <cp:lastModifiedBy>HOD</cp:lastModifiedBy>
  <cp:revision>17</cp:revision>
  <dcterms:created xsi:type="dcterms:W3CDTF">2006-08-16T00:00:00Z</dcterms:created>
  <dcterms:modified xsi:type="dcterms:W3CDTF">2018-02-05T06:27:08Z</dcterms:modified>
</cp:coreProperties>
</file>