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3D0DB-9A92-4256-A293-C8CFE9906E6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75B3-2202-4532-98A7-A927EC764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67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3D0DB-9A92-4256-A293-C8CFE9906E6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75B3-2202-4532-98A7-A927EC764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680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3D0DB-9A92-4256-A293-C8CFE9906E6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75B3-2202-4532-98A7-A927EC764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841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3D0DB-9A92-4256-A293-C8CFE9906E6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75B3-2202-4532-98A7-A927EC764A0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6996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3D0DB-9A92-4256-A293-C8CFE9906E6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75B3-2202-4532-98A7-A927EC764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33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3D0DB-9A92-4256-A293-C8CFE9906E6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75B3-2202-4532-98A7-A927EC764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93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3D0DB-9A92-4256-A293-C8CFE9906E6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75B3-2202-4532-98A7-A927EC764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725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3D0DB-9A92-4256-A293-C8CFE9906E6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75B3-2202-4532-98A7-A927EC764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85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3D0DB-9A92-4256-A293-C8CFE9906E6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75B3-2202-4532-98A7-A927EC764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67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3D0DB-9A92-4256-A293-C8CFE9906E6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75B3-2202-4532-98A7-A927EC764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09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3D0DB-9A92-4256-A293-C8CFE9906E6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75B3-2202-4532-98A7-A927EC764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63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3D0DB-9A92-4256-A293-C8CFE9906E6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75B3-2202-4532-98A7-A927EC764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962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3D0DB-9A92-4256-A293-C8CFE9906E6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75B3-2202-4532-98A7-A927EC764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33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3D0DB-9A92-4256-A293-C8CFE9906E6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75B3-2202-4532-98A7-A927EC764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01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3D0DB-9A92-4256-A293-C8CFE9906E6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75B3-2202-4532-98A7-A927EC764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37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3D0DB-9A92-4256-A293-C8CFE9906E6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75B3-2202-4532-98A7-A927EC764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01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3D0DB-9A92-4256-A293-C8CFE9906E6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75B3-2202-4532-98A7-A927EC764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16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9A3D0DB-9A92-4256-A293-C8CFE9906E6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F75B3-2202-4532-98A7-A927EC764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1681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FUNCTIONAL DEVELPOMENT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84571" y="5185954"/>
            <a:ext cx="4310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DEPARTMENT OF ORTHODONTICS AND DENTOFACIAL ORTHOPEDICS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710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2" y="653143"/>
            <a:ext cx="11416937" cy="564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587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4" y="744583"/>
            <a:ext cx="11612880" cy="559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76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729" y="731521"/>
            <a:ext cx="10593976" cy="559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305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6" y="574767"/>
            <a:ext cx="11181806" cy="598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82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31" y="627017"/>
            <a:ext cx="10868298" cy="586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17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5350" y="2325190"/>
            <a:ext cx="490230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537303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7" y="192676"/>
            <a:ext cx="11403874" cy="654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307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54" y="143691"/>
            <a:ext cx="11242221" cy="637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566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74" y="470263"/>
            <a:ext cx="10685417" cy="598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451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1" y="640080"/>
            <a:ext cx="10868297" cy="59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49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69" y="613954"/>
            <a:ext cx="11390811" cy="59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023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08" y="627017"/>
            <a:ext cx="10855233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884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627017"/>
            <a:ext cx="11813177" cy="587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61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42" y="640081"/>
            <a:ext cx="11129553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6701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</TotalTime>
  <Words>10</Words>
  <Application>Microsoft Office PowerPoint</Application>
  <PresentationFormat>Widescreen</PresentationFormat>
  <Paragraphs>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Algerian</vt:lpstr>
      <vt:lpstr>Arial</vt:lpstr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Shree</dc:creator>
  <cp:lastModifiedBy>mahendra.bikkad@yahoo.co.in</cp:lastModifiedBy>
  <cp:revision>7</cp:revision>
  <dcterms:created xsi:type="dcterms:W3CDTF">2017-11-25T03:52:56Z</dcterms:created>
  <dcterms:modified xsi:type="dcterms:W3CDTF">2023-04-20T07:29:29Z</dcterms:modified>
</cp:coreProperties>
</file>