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6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E0D743-C463-4494-AF17-D50411C66EA5}" type="datetimeFigureOut">
              <a:rPr lang="en-US" smtClean="0"/>
              <a:pPr/>
              <a:t>01/01/2011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63C9CE0-39ED-4636-A0E6-31236A2B4A9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Prosthodontics</a:t>
            </a:r>
            <a:r>
              <a:rPr lang="en-US" dirty="0" smtClean="0"/>
              <a:t> dept. is very nice and staff is very helpful and supportive. </a:t>
            </a:r>
          </a:p>
          <a:p>
            <a:r>
              <a:rPr lang="en-US" dirty="0" smtClean="0"/>
              <a:t>Whenever  we  want  help , each and everyone help us. </a:t>
            </a:r>
          </a:p>
          <a:p>
            <a:r>
              <a:rPr lang="en-US" dirty="0" smtClean="0"/>
              <a:t>Comfortable  chairs  are there so  it is convenient to do clinical  work.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Amita</a:t>
            </a:r>
            <a:r>
              <a:rPr lang="en-US" dirty="0" smtClean="0"/>
              <a:t>  </a:t>
            </a:r>
            <a:r>
              <a:rPr lang="en-US" dirty="0" err="1" smtClean="0"/>
              <a:t>Dhondge</a:t>
            </a:r>
            <a:r>
              <a:rPr lang="en-US" dirty="0" smtClean="0"/>
              <a:t>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yr. 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3276600" cy="542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</a:t>
            </a:r>
            <a:r>
              <a:rPr lang="en-US" dirty="0" smtClean="0"/>
              <a:t> dept. is very supportive. </a:t>
            </a:r>
          </a:p>
          <a:p>
            <a:r>
              <a:rPr lang="en-US" dirty="0" smtClean="0"/>
              <a:t>I learnt new things and go exposure to practical knowledge. </a:t>
            </a:r>
          </a:p>
          <a:p>
            <a:r>
              <a:rPr lang="en-US" dirty="0" smtClean="0"/>
              <a:t>Also dept is very clean.</a:t>
            </a:r>
          </a:p>
          <a:p>
            <a:r>
              <a:rPr lang="en-US" dirty="0" err="1" smtClean="0"/>
              <a:t>Shreya</a:t>
            </a:r>
            <a:r>
              <a:rPr lang="en-US" dirty="0" smtClean="0"/>
              <a:t> </a:t>
            </a:r>
            <a:r>
              <a:rPr lang="en-US" dirty="0" err="1" smtClean="0"/>
              <a:t>ganage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20875"/>
            <a:ext cx="303526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Prosthodontics</a:t>
            </a:r>
            <a:r>
              <a:rPr lang="en-US" dirty="0" smtClean="0"/>
              <a:t> dept. is always clean and well.  </a:t>
            </a:r>
          </a:p>
          <a:p>
            <a:r>
              <a:rPr lang="en-US" dirty="0" smtClean="0"/>
              <a:t>Staff members are always helpful. </a:t>
            </a:r>
          </a:p>
          <a:p>
            <a:r>
              <a:rPr lang="en-US" dirty="0" smtClean="0"/>
              <a:t>Chairs are comfortable for work. </a:t>
            </a:r>
          </a:p>
          <a:p>
            <a:r>
              <a:rPr lang="en-US" dirty="0" err="1" smtClean="0"/>
              <a:t>Bhagyashree</a:t>
            </a:r>
            <a:r>
              <a:rPr lang="en-US" dirty="0" smtClean="0"/>
              <a:t> gadade.3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3962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Prosthodontics</a:t>
            </a:r>
            <a:r>
              <a:rPr lang="en-US" dirty="0" smtClean="0"/>
              <a:t> dept. is one of the most co-</a:t>
            </a:r>
            <a:r>
              <a:rPr lang="en-US" dirty="0" err="1" smtClean="0"/>
              <a:t>opearative</a:t>
            </a:r>
            <a:r>
              <a:rPr lang="en-US" dirty="0" smtClean="0"/>
              <a:t> </a:t>
            </a:r>
            <a:r>
              <a:rPr lang="en-US" dirty="0" smtClean="0"/>
              <a:t>dept. </a:t>
            </a:r>
          </a:p>
          <a:p>
            <a:r>
              <a:rPr lang="en-US" dirty="0" smtClean="0"/>
              <a:t>Not only they pay attention while attending patients but also increases our confidence. </a:t>
            </a:r>
          </a:p>
          <a:p>
            <a:r>
              <a:rPr lang="en-US" dirty="0" err="1" smtClean="0"/>
              <a:t>Priyanka</a:t>
            </a:r>
            <a:r>
              <a:rPr lang="en-US" dirty="0" smtClean="0"/>
              <a:t> </a:t>
            </a:r>
            <a:r>
              <a:rPr lang="en-US" dirty="0" err="1" smtClean="0"/>
              <a:t>bavane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 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3429000" cy="49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staff members are very supportive. </a:t>
            </a:r>
          </a:p>
          <a:p>
            <a:r>
              <a:rPr lang="en-US" dirty="0" smtClean="0"/>
              <a:t>Dept. is Clean.</a:t>
            </a:r>
          </a:p>
          <a:p>
            <a:r>
              <a:rPr lang="en-US" dirty="0" smtClean="0"/>
              <a:t>Material is provided is of good quality. </a:t>
            </a:r>
          </a:p>
          <a:p>
            <a:r>
              <a:rPr lang="en-US" dirty="0" err="1" smtClean="0"/>
              <a:t>Rutuja</a:t>
            </a:r>
            <a:r>
              <a:rPr lang="en-US" dirty="0" smtClean="0"/>
              <a:t> </a:t>
            </a:r>
            <a:r>
              <a:rPr lang="en-US" dirty="0" err="1" smtClean="0"/>
              <a:t>bhusari</a:t>
            </a:r>
            <a:r>
              <a:rPr lang="en-US" dirty="0" smtClean="0"/>
              <a:t>  3</a:t>
            </a:r>
            <a:r>
              <a:rPr lang="en-US" baseline="30000" dirty="0" smtClean="0"/>
              <a:t>rd</a:t>
            </a:r>
            <a:r>
              <a:rPr lang="en-US" dirty="0" smtClean="0"/>
              <a:t> yr.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96443"/>
            <a:ext cx="3352800" cy="475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It was best experience in dentistry of doing complete denture. </a:t>
            </a:r>
          </a:p>
          <a:p>
            <a:r>
              <a:rPr lang="en-US" dirty="0" smtClean="0"/>
              <a:t>Dept. is very clean and supportive. </a:t>
            </a:r>
          </a:p>
          <a:p>
            <a:r>
              <a:rPr lang="en-US" dirty="0" smtClean="0"/>
              <a:t>Staff is co-operative. </a:t>
            </a:r>
          </a:p>
          <a:p>
            <a:r>
              <a:rPr lang="en-US" dirty="0" err="1" smtClean="0"/>
              <a:t>Sayali</a:t>
            </a:r>
            <a:r>
              <a:rPr lang="en-US" dirty="0" smtClean="0"/>
              <a:t> </a:t>
            </a:r>
            <a:r>
              <a:rPr lang="en-US" dirty="0" err="1" smtClean="0"/>
              <a:t>helaskar</a:t>
            </a:r>
            <a:r>
              <a:rPr lang="en-US" dirty="0" smtClean="0"/>
              <a:t> 3 rd yr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6262" y="1828800"/>
            <a:ext cx="38793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Dept. is always supportive. </a:t>
            </a:r>
          </a:p>
          <a:p>
            <a:r>
              <a:rPr lang="en-US" dirty="0" smtClean="0"/>
              <a:t>Staff members are very helpful. </a:t>
            </a:r>
          </a:p>
          <a:p>
            <a:r>
              <a:rPr lang="en-US" dirty="0" smtClean="0"/>
              <a:t>Chairs are comfortable for work . </a:t>
            </a:r>
          </a:p>
          <a:p>
            <a:r>
              <a:rPr lang="en-US" dirty="0" err="1" smtClean="0"/>
              <a:t>Bhagyashree</a:t>
            </a:r>
            <a:r>
              <a:rPr lang="en-US" dirty="0" smtClean="0"/>
              <a:t> </a:t>
            </a:r>
            <a:r>
              <a:rPr lang="en-US" dirty="0" err="1" smtClean="0"/>
              <a:t>kote</a:t>
            </a:r>
            <a:r>
              <a:rPr lang="en-US" dirty="0" smtClean="0"/>
              <a:t>  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20808"/>
            <a:ext cx="3200399" cy="51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staff is very nice. </a:t>
            </a:r>
          </a:p>
          <a:p>
            <a:r>
              <a:rPr lang="en-US" dirty="0" smtClean="0"/>
              <a:t>Dept. is very clean .</a:t>
            </a:r>
          </a:p>
          <a:p>
            <a:r>
              <a:rPr lang="en-US" dirty="0" smtClean="0"/>
              <a:t>Whenever we have some problem related with work it is get solved. </a:t>
            </a:r>
          </a:p>
          <a:p>
            <a:r>
              <a:rPr lang="en-US" dirty="0" err="1" smtClean="0"/>
              <a:t>Siddharth</a:t>
            </a:r>
            <a:r>
              <a:rPr lang="en-US" dirty="0" smtClean="0"/>
              <a:t> </a:t>
            </a:r>
            <a:r>
              <a:rPr lang="en-US" dirty="0" err="1" smtClean="0"/>
              <a:t>harlayya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 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1447800"/>
            <a:ext cx="3061669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dept. is very nice and supportive. </a:t>
            </a:r>
          </a:p>
          <a:p>
            <a:r>
              <a:rPr lang="en-US" dirty="0" smtClean="0"/>
              <a:t>Always helpful and teaching is very nice. </a:t>
            </a:r>
          </a:p>
          <a:p>
            <a:r>
              <a:rPr lang="en-US" dirty="0" smtClean="0"/>
              <a:t>All the staff members are very kind and co-operative. </a:t>
            </a:r>
          </a:p>
          <a:p>
            <a:r>
              <a:rPr lang="en-US" dirty="0" err="1" smtClean="0"/>
              <a:t>Neha</a:t>
            </a:r>
            <a:r>
              <a:rPr lang="en-US" dirty="0" smtClean="0"/>
              <a:t> </a:t>
            </a:r>
            <a:r>
              <a:rPr lang="en-US" dirty="0" err="1" smtClean="0"/>
              <a:t>yanpallewar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5794" y="1524000"/>
            <a:ext cx="3420406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material is of good quality . </a:t>
            </a:r>
          </a:p>
          <a:p>
            <a:r>
              <a:rPr lang="en-US" dirty="0" smtClean="0"/>
              <a:t>Teaching is very nice . </a:t>
            </a:r>
          </a:p>
          <a:p>
            <a:r>
              <a:rPr lang="en-US" dirty="0" smtClean="0"/>
              <a:t>All the staff members are very supportive. </a:t>
            </a:r>
          </a:p>
          <a:p>
            <a:r>
              <a:rPr lang="en-US" dirty="0" err="1" smtClean="0"/>
              <a:t>Sneha</a:t>
            </a:r>
            <a:r>
              <a:rPr lang="en-US" dirty="0" smtClean="0"/>
              <a:t> </a:t>
            </a:r>
            <a:r>
              <a:rPr lang="en-US" dirty="0" err="1" smtClean="0"/>
              <a:t>chandrasen</a:t>
            </a:r>
            <a:r>
              <a:rPr lang="en-US" dirty="0" smtClean="0"/>
              <a:t>  3</a:t>
            </a:r>
            <a:r>
              <a:rPr lang="en-US" baseline="30000" dirty="0" smtClean="0"/>
              <a:t>rd</a:t>
            </a:r>
            <a:r>
              <a:rPr lang="en-US" dirty="0" smtClean="0"/>
              <a:t> yr.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343045"/>
            <a:ext cx="3124199" cy="501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Prosthodontics</a:t>
            </a:r>
            <a:r>
              <a:rPr lang="en-US" dirty="0" smtClean="0"/>
              <a:t> dept. is very clean and supportive. </a:t>
            </a:r>
          </a:p>
          <a:p>
            <a:r>
              <a:rPr lang="en-US" dirty="0" smtClean="0"/>
              <a:t>Chairs are comfortable . </a:t>
            </a:r>
          </a:p>
          <a:p>
            <a:r>
              <a:rPr lang="en-US" dirty="0" smtClean="0"/>
              <a:t>All the material is provided for work. </a:t>
            </a:r>
          </a:p>
          <a:p>
            <a:r>
              <a:rPr lang="en-US" dirty="0" err="1" smtClean="0"/>
              <a:t>Akanksha</a:t>
            </a:r>
            <a:r>
              <a:rPr lang="en-US" dirty="0" smtClean="0"/>
              <a:t>  </a:t>
            </a:r>
            <a:r>
              <a:rPr lang="en-US" dirty="0" err="1" smtClean="0"/>
              <a:t>gosavi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39405"/>
            <a:ext cx="4114800" cy="511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Prosthodontics</a:t>
            </a:r>
            <a:r>
              <a:rPr lang="en-US" dirty="0" smtClean="0"/>
              <a:t>  dept.  is always supportive .</a:t>
            </a:r>
          </a:p>
          <a:p>
            <a:r>
              <a:rPr lang="en-US" dirty="0" smtClean="0"/>
              <a:t>Staff members are very helpful and kind. </a:t>
            </a:r>
          </a:p>
          <a:p>
            <a:r>
              <a:rPr lang="en-US" dirty="0" smtClean="0"/>
              <a:t>All the material and instruments are always available in the dept.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Mrinal</a:t>
            </a:r>
            <a:r>
              <a:rPr lang="en-US" dirty="0" smtClean="0"/>
              <a:t> Kulkarni.3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1" y="1950024"/>
            <a:ext cx="3124200" cy="467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staff is very supportive. </a:t>
            </a:r>
          </a:p>
          <a:p>
            <a:r>
              <a:rPr lang="en-US" dirty="0" smtClean="0"/>
              <a:t>Dept is always clean . </a:t>
            </a:r>
          </a:p>
          <a:p>
            <a:r>
              <a:rPr lang="en-US" dirty="0" smtClean="0"/>
              <a:t>Chairs are comfortable for work. </a:t>
            </a:r>
          </a:p>
          <a:p>
            <a:r>
              <a:rPr lang="en-US" dirty="0" err="1" smtClean="0"/>
              <a:t>Pooja</a:t>
            </a:r>
            <a:r>
              <a:rPr lang="en-US" dirty="0" smtClean="0"/>
              <a:t> </a:t>
            </a:r>
            <a:r>
              <a:rPr lang="en-US" dirty="0" err="1" smtClean="0"/>
              <a:t>kalshetti</a:t>
            </a:r>
            <a:r>
              <a:rPr lang="en-US" dirty="0" smtClean="0"/>
              <a:t>  3</a:t>
            </a:r>
            <a:r>
              <a:rPr lang="en-US" baseline="30000" dirty="0" smtClean="0"/>
              <a:t>rd</a:t>
            </a:r>
            <a:r>
              <a:rPr lang="en-US" dirty="0" smtClean="0"/>
              <a:t> yr.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4191000" cy="481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 department  is  always  well clean . </a:t>
            </a:r>
          </a:p>
          <a:p>
            <a:r>
              <a:rPr lang="en-US" dirty="0" smtClean="0"/>
              <a:t>All the staff members are very co-</a:t>
            </a:r>
            <a:r>
              <a:rPr lang="en-US" dirty="0" err="1" smtClean="0"/>
              <a:t>oprative</a:t>
            </a:r>
            <a:r>
              <a:rPr lang="en-US" dirty="0" smtClean="0"/>
              <a:t>. </a:t>
            </a:r>
          </a:p>
          <a:p>
            <a:r>
              <a:rPr lang="en-US" dirty="0" smtClean="0"/>
              <a:t>Material we required is always available in </a:t>
            </a:r>
            <a:r>
              <a:rPr lang="en-US" dirty="0" err="1" smtClean="0"/>
              <a:t>prosthodontic</a:t>
            </a:r>
            <a:r>
              <a:rPr lang="en-US" dirty="0" smtClean="0"/>
              <a:t>  department.  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Priyanka</a:t>
            </a:r>
            <a:r>
              <a:rPr lang="en-US" dirty="0" smtClean="0"/>
              <a:t> Ghodke.3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1" y="880576"/>
            <a:ext cx="3276599" cy="547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</a:t>
            </a:r>
            <a:r>
              <a:rPr lang="en-US" dirty="0" smtClean="0"/>
              <a:t> department is always helpful to all students. </a:t>
            </a:r>
          </a:p>
          <a:p>
            <a:r>
              <a:rPr lang="en-US" dirty="0" smtClean="0"/>
              <a:t>Whenever  we feel difficulty in practical work they </a:t>
            </a:r>
            <a:r>
              <a:rPr lang="en-US" dirty="0" err="1" smtClean="0"/>
              <a:t>clearify</a:t>
            </a:r>
            <a:r>
              <a:rPr lang="en-US" dirty="0" smtClean="0"/>
              <a:t> our problem.</a:t>
            </a:r>
          </a:p>
          <a:p>
            <a:r>
              <a:rPr lang="en-US" dirty="0" smtClean="0"/>
              <a:t>Staff is very supportive.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Muskan</a:t>
            </a:r>
            <a:r>
              <a:rPr lang="en-US" dirty="0" smtClean="0"/>
              <a:t> Tamboli.3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926835"/>
            <a:ext cx="3581399" cy="542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</a:t>
            </a:r>
            <a:r>
              <a:rPr lang="en-US" dirty="0" smtClean="0"/>
              <a:t> department is always helpful and co-operative.</a:t>
            </a:r>
          </a:p>
          <a:p>
            <a:r>
              <a:rPr lang="en-US" dirty="0" smtClean="0"/>
              <a:t>Staff is very nice.  </a:t>
            </a:r>
          </a:p>
          <a:p>
            <a:r>
              <a:rPr lang="en-US" dirty="0" smtClean="0"/>
              <a:t>Department is always  well and clean.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Mohini</a:t>
            </a:r>
            <a:r>
              <a:rPr lang="en-US" dirty="0" smtClean="0"/>
              <a:t> Chate.3</a:t>
            </a:r>
            <a:r>
              <a:rPr lang="en-US" baseline="30000" dirty="0" smtClean="0"/>
              <a:t>rd</a:t>
            </a:r>
            <a:r>
              <a:rPr lang="en-US" dirty="0" smtClean="0"/>
              <a:t> yr  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753270"/>
            <a:ext cx="3124199" cy="560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staff is very co-operative.</a:t>
            </a:r>
          </a:p>
          <a:p>
            <a:r>
              <a:rPr lang="en-US" dirty="0" err="1" smtClean="0"/>
              <a:t>Prosthodontics</a:t>
            </a:r>
            <a:r>
              <a:rPr lang="en-US" dirty="0" smtClean="0"/>
              <a:t> department is always  supportive and helpful. </a:t>
            </a:r>
          </a:p>
          <a:p>
            <a:r>
              <a:rPr lang="en-US" dirty="0" smtClean="0"/>
              <a:t>Material we need is always available in department.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Mrudulla</a:t>
            </a:r>
            <a:r>
              <a:rPr lang="en-US" dirty="0" smtClean="0"/>
              <a:t> </a:t>
            </a:r>
            <a:r>
              <a:rPr lang="en-US" dirty="0" err="1" smtClean="0"/>
              <a:t>Bikkad</a:t>
            </a:r>
            <a:r>
              <a:rPr lang="en-US" dirty="0" smtClean="0"/>
              <a:t> .3</a:t>
            </a:r>
            <a:r>
              <a:rPr lang="en-US" baseline="30000" dirty="0" smtClean="0"/>
              <a:t>rd</a:t>
            </a:r>
            <a:r>
              <a:rPr lang="en-US" dirty="0" smtClean="0"/>
              <a:t> yr.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1" y="1066800"/>
            <a:ext cx="2971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staff members are very co-operative. </a:t>
            </a:r>
          </a:p>
          <a:p>
            <a:r>
              <a:rPr lang="en-US" dirty="0" smtClean="0"/>
              <a:t>Good quality material is provided. </a:t>
            </a:r>
          </a:p>
          <a:p>
            <a:r>
              <a:rPr lang="en-US" dirty="0" smtClean="0"/>
              <a:t>Chairs are comfortable for working. </a:t>
            </a:r>
          </a:p>
          <a:p>
            <a:r>
              <a:rPr lang="en-US" dirty="0" err="1" smtClean="0"/>
              <a:t>Pranjali</a:t>
            </a:r>
            <a:r>
              <a:rPr lang="en-US" dirty="0" smtClean="0"/>
              <a:t> </a:t>
            </a:r>
            <a:r>
              <a:rPr lang="en-US" dirty="0" err="1" smtClean="0"/>
              <a:t>kokate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1" y="232568"/>
            <a:ext cx="3657600" cy="61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All the dept. is very clean.</a:t>
            </a:r>
          </a:p>
          <a:p>
            <a:r>
              <a:rPr lang="en-US" dirty="0" smtClean="0"/>
              <a:t>Staff members are very nice. </a:t>
            </a:r>
          </a:p>
          <a:p>
            <a:r>
              <a:rPr lang="en-US" dirty="0" smtClean="0"/>
              <a:t>Whenever material is required the Material is provided . </a:t>
            </a:r>
          </a:p>
          <a:p>
            <a:r>
              <a:rPr lang="en-US" dirty="0" err="1" smtClean="0"/>
              <a:t>Siddhi</a:t>
            </a:r>
            <a:r>
              <a:rPr lang="en-US" dirty="0" smtClean="0"/>
              <a:t> </a:t>
            </a:r>
            <a:r>
              <a:rPr lang="en-US" dirty="0" err="1" smtClean="0"/>
              <a:t>shete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8995" y="1524000"/>
            <a:ext cx="3873217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Prosthodontic</a:t>
            </a:r>
            <a:r>
              <a:rPr lang="en-US" dirty="0" smtClean="0"/>
              <a:t> dept. is well and clean .</a:t>
            </a:r>
          </a:p>
          <a:p>
            <a:r>
              <a:rPr lang="en-US" dirty="0" smtClean="0"/>
              <a:t>Always supportive. </a:t>
            </a:r>
          </a:p>
          <a:p>
            <a:r>
              <a:rPr lang="en-US" dirty="0" smtClean="0"/>
              <a:t>All material is always available in dept. </a:t>
            </a:r>
          </a:p>
          <a:p>
            <a:r>
              <a:rPr lang="en-US" dirty="0" err="1" smtClean="0"/>
              <a:t>Eshita</a:t>
            </a:r>
            <a:r>
              <a:rPr lang="en-US" dirty="0" smtClean="0"/>
              <a:t> </a:t>
            </a:r>
            <a:r>
              <a:rPr lang="en-US" dirty="0" err="1" smtClean="0"/>
              <a:t>parab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yr.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1" y="1920875"/>
            <a:ext cx="2964460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</TotalTime>
  <Words>562</Words>
  <Application>Microsoft Office PowerPoint</Application>
  <PresentationFormat>On-screen Show (4:3)</PresentationFormat>
  <Paragraphs>79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My Computer</dc:creator>
  <cp:lastModifiedBy>My Computer</cp:lastModifiedBy>
  <cp:revision>12</cp:revision>
  <dcterms:created xsi:type="dcterms:W3CDTF">2023-05-16T02:04:31Z</dcterms:created>
  <dcterms:modified xsi:type="dcterms:W3CDTF">2011-01-01T03:20:27Z</dcterms:modified>
</cp:coreProperties>
</file>