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31EBBC-DDE9-4826-B1B9-F6AF387ECB52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6A1A10B-837D-4A12-AEDC-9CA8E6C0AFA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ima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Diseases Involving The Red Blood Cells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2057400" y="4648200"/>
            <a:ext cx="594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DEPT OF ORAL PATHOLOGY AND </a:t>
            </a:r>
            <a:r>
              <a:rPr lang="en-US"/>
              <a:t>MICROBIOLOGY</a:t>
            </a:r>
            <a:r>
              <a:rPr lang="en-US" smtClean="0"/>
              <a:t>,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Congenital hemolytic anemia due to Rh incompatibility results from the destruction of fetal blood brought about by reaction between maternal and fetal blood factors.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It is due to the inheritance by the fetus of a blood factor from the father that acts as a foreign antigen to the mother.</a:t>
            </a:r>
          </a:p>
        </p:txBody>
      </p:sp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Erythroblastosis Fetalis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Content Placeholder 3" descr="20110526-08102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999" r="12000" b="17500"/>
          <a:stretch>
            <a:fillRect/>
          </a:stretch>
        </p:blipFill>
        <p:spPr>
          <a:xfrm>
            <a:off x="0" y="0"/>
            <a:ext cx="3200400" cy="2514600"/>
          </a:xfrm>
        </p:spPr>
      </p:pic>
      <p:pic>
        <p:nvPicPr>
          <p:cNvPr id="34819" name="Picture 4" descr="erythroblastosis_fetalis.jpg"/>
          <p:cNvPicPr>
            <a:picLocks noChangeAspect="1"/>
          </p:cNvPicPr>
          <p:nvPr/>
        </p:nvPicPr>
        <p:blipFill>
          <a:blip r:embed="rId3" cstate="print"/>
          <a:srcRect l="2374" t="1617"/>
          <a:stretch>
            <a:fillRect/>
          </a:stretch>
        </p:blipFill>
        <p:spPr bwMode="auto">
          <a:xfrm>
            <a:off x="3200400" y="46038"/>
            <a:ext cx="5816600" cy="429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Box 6"/>
          <p:cNvSpPr txBox="1">
            <a:spLocks noChangeArrowheads="1"/>
          </p:cNvSpPr>
          <p:nvPr/>
        </p:nvSpPr>
        <p:spPr bwMode="auto">
          <a:xfrm>
            <a:off x="1066800" y="5257800"/>
            <a:ext cx="769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Showcard Gothic" pitchFamily="82" charset="0"/>
              </a:rPr>
              <a:t>PATHOGENESIS OF ERYTHROBLASTOSIS FETALIS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 descr="text2ima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50" y="4476750"/>
            <a:ext cx="23812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648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Deposition of blood pigment in enamel and dentin in developing teeth, giving them green, brown or blue hue.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Enamel hypoplasia-usually involves incisal edges of ant. Teeth and middle portion of deciduous cuspid and 1st molar crown.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Characteristic ring like defect occurs –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Rh Hump</a:t>
            </a: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Oral Manifestation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Anemia -Thalassemia, Sickle cell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Clinical features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Lab investigations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SUMMARY: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Basic Pathology. Kumar, Cortan, Robbin. sixth edition. 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Shafers Oral Pathology.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Basics of hematology. Kwathilkar.3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Neville Oral Pathology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Content Placeholder 3" descr="5_thank-yo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97000" y="1617663"/>
            <a:ext cx="6350000" cy="4254500"/>
          </a:xfrm>
        </p:spPr>
      </p:pic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the end of lecture student should be able to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Define anaemia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Describe clinical features of thalassemia and sickle cell anaemia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Lab investigations of thalassemia and sickle cell anaemia.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LEARNING  OBJECTIVES: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Genetically determined disorder of Hb synthesis with decreased production of either alpha or beta polypeptide chains of Hb molecules, which results from markedly decreases amounts of globin messenger RNA.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Thalassemia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56388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Presence and absence of globin chain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Alpha thalassemia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Beta thalassemia</a:t>
            </a:r>
          </a:p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heterozygous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Thalassemia minor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Thalassemia trait</a:t>
            </a:r>
          </a:p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homozygous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Thalassemia major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Homozygous </a:t>
            </a:r>
            <a:r>
              <a:rPr lang="el-GR" sz="280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thalassemia </a:t>
            </a: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Types </a:t>
            </a:r>
          </a:p>
        </p:txBody>
      </p:sp>
      <p:pic>
        <p:nvPicPr>
          <p:cNvPr id="4" name="Picture 3" descr="hemoglobinchain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2209800"/>
            <a:ext cx="4876800" cy="3657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Siblings are commonly affected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Occurs within the first two years of life.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Yellowish pallor of the skin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Exhibits fever, malaise and generalized weakness.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Splenomegaly and hepatomegaly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Clinical Features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thalassemia_spleen_enlargem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9825" y="4543425"/>
            <a:ext cx="2619375" cy="17049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thalassemia_head.jpg"/>
          <p:cNvPicPr>
            <a:picLocks noChangeAspect="1"/>
          </p:cNvPicPr>
          <p:nvPr/>
        </p:nvPicPr>
        <p:blipFill>
          <a:blip r:embed="rId2" cstate="print"/>
          <a:srcRect t="9030"/>
          <a:stretch>
            <a:fillRect/>
          </a:stretch>
        </p:blipFill>
        <p:spPr bwMode="auto">
          <a:xfrm>
            <a:off x="5238750" y="4267200"/>
            <a:ext cx="39814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Rib within a rib appearance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Skull- Extreme thickening of medulla and inner and outer cortex become poorly defined.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Hair on end or crew cut appearance in parietal bones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Intraoral- peculiar trabecular pattern of maxilla and mandible</a:t>
            </a:r>
          </a:p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Coarsening of trabeculae and blurring and disappearance of some- salt and pepper effect</a:t>
            </a: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Thalassemia – X-ray features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Picture 4" descr="red-blood-cells-normal-and-sickled.jpg"/>
          <p:cNvSpPr>
            <a:spLocks noChangeAspect="1"/>
          </p:cNvSpPr>
          <p:nvPr/>
        </p:nvSpPr>
        <p:spPr bwMode="auto">
          <a:xfrm>
            <a:off x="6121400" y="0"/>
            <a:ext cx="30226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Hereditary type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Characterized by production of structurally abnormal HB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HbA is genetically altered to produce substitution of valine for glutamine at 6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position.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Sickle syndrome</a:t>
            </a:r>
          </a:p>
        </p:txBody>
      </p:sp>
      <p:pic>
        <p:nvPicPr>
          <p:cNvPr id="30725" name="Picture 5" descr="red-sickle-cell-nemi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1038" y="4495800"/>
            <a:ext cx="33829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Content Placeholder 5" descr="Sickelcell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9900" y="968375"/>
            <a:ext cx="4178300" cy="56610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Clinical features </a:t>
            </a:r>
            <a:endParaRPr lang="en-US" dirty="0"/>
          </a:p>
        </p:txBody>
      </p:sp>
      <p:pic>
        <p:nvPicPr>
          <p:cNvPr id="31748" name="Picture 6" descr="X2604-S-23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8300" y="1143000"/>
            <a:ext cx="36957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2545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Significant bone changes in the dental radiograph.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Mild to severe generalized osteoporosis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Loss of trabeculation of jaw bones with the appearance of large, irregular marrow spaces.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Prominent in alveolar bone.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Sickle syndrome - oral manifestations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RBC Disorders</Template>
  <TotalTime>9</TotalTime>
  <Words>404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Diseases Involving The Red Blood Cells</vt:lpstr>
      <vt:lpstr>LEARNING  OBJECTIVES:</vt:lpstr>
      <vt:lpstr>Thalassemia</vt:lpstr>
      <vt:lpstr>Types </vt:lpstr>
      <vt:lpstr>Clinical Features</vt:lpstr>
      <vt:lpstr>Thalassemia – X-ray features</vt:lpstr>
      <vt:lpstr>Sickle syndrome</vt:lpstr>
      <vt:lpstr>Clinical features </vt:lpstr>
      <vt:lpstr>Sickle syndrome - oral manifestations</vt:lpstr>
      <vt:lpstr>Erythroblastosis Fetalis</vt:lpstr>
      <vt:lpstr>Slide 11</vt:lpstr>
      <vt:lpstr>Oral Manifestation</vt:lpstr>
      <vt:lpstr>SUMMARY:</vt:lpstr>
      <vt:lpstr>References 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Involving The Red Blood Cells</dc:title>
  <dc:creator>SONY</dc:creator>
  <cp:lastModifiedBy>HOD</cp:lastModifiedBy>
  <cp:revision>5</cp:revision>
  <dcterms:created xsi:type="dcterms:W3CDTF">2012-04-30T09:44:13Z</dcterms:created>
  <dcterms:modified xsi:type="dcterms:W3CDTF">2018-02-05T06:24:52Z</dcterms:modified>
</cp:coreProperties>
</file>