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3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D0623DA-FFAA-42C8-8BB5-AD6A8DB1714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7E48C83-2AD7-4289-A873-7D5DB41541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183358"/>
            <a:ext cx="8077200" cy="5674642"/>
          </a:xfrm>
        </p:spPr>
        <p:txBody>
          <a:bodyPr>
            <a:normAutofit/>
            <a:scene3d>
              <a:camera prst="obliqueTopRight"/>
              <a:lightRig rig="threePt" dir="t"/>
            </a:scene3d>
            <a:sp3d extrusionH="57150">
              <a:bevelT w="50800" h="38100" prst="riblet"/>
            </a:sp3d>
          </a:bodyPr>
          <a:lstStyle/>
          <a:p>
            <a:r>
              <a:rPr lang="en-US" sz="4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CLOTTING DISORDERS 2 </a:t>
            </a:r>
            <a:br>
              <a:rPr lang="en-US" sz="4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en-US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en-US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en-US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Dept. of oral pathology</a:t>
            </a:r>
            <a:r>
              <a:rPr lang="en-US" sz="3200" b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en-US" sz="3200" b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Afibrinogenemia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Hypofibrinogenemia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686800" cy="39465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Little or no fibrinogen in the tissue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Types-Acquired &amp; Congenital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Long periods of freedom from bleeding,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hemarthrosis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less common.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Clotting &amp;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prothrombin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time infinite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Dysfibrinogenemia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86800" cy="4403725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Autosomal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dominant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Fibrinogen present in normal amount, but is defective in its structure &amp;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coagulability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that the aggregation of fibrin monomers are impeded.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Also seen in liver diseases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Prothrombin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time prolonged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Fibrin Stabilizing Factor Deficiency( Factor XIII)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686800" cy="4251325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Autosomal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recessive/ liver disease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Delayed post surgical bleeding episodes,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hemartrosis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defective wound healing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Bleeding from stumps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umblical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chord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Soft tissue bleeding &amp; bruising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Macroglobulinemia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Not specifically a blood ‘factor’ diseases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Generally classified as plasma cell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dyscrasia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that the excessive proliferation of B-lymphocytes results in the production of large amounts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electrophoretically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homogenous M-type globulins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Hyperviscosity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cryoglobunemia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coagulation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abnormalities,etc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Neoplastic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infilteration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lymphoplasmacytic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cell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infilterate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Pallor weakness &amp; weight loss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lymphadenopathy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hepatomegaly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Haemorrhages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from nasal &amp; oral cavity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SUMMARY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Haemophilia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Pseduhaemophilia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haemophilia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Afibrinogenemia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dysfibrinogenemia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Macroglobulinemia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References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Basic Pathology. Kumar,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Cortan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Robbin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sixth edition.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Shafers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Oral Pathology.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Basics of hematology. Kwathilkar.3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Neville Oral Pathology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23449" y="2967335"/>
            <a:ext cx="76971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Learning Objectives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  the end of the lecture student should be able to  :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Differentiate between </a:t>
            </a:r>
            <a:r>
              <a:rPr lang="en-US" sz="2800" dirty="0" err="1" smtClean="0"/>
              <a:t>Haemophilia</a:t>
            </a:r>
            <a:r>
              <a:rPr lang="en-US" sz="2800" dirty="0" smtClean="0"/>
              <a:t>, </a:t>
            </a:r>
            <a:r>
              <a:rPr lang="en-US" sz="2800" dirty="0" err="1" smtClean="0"/>
              <a:t>Pseduhaemophilia</a:t>
            </a:r>
            <a:r>
              <a:rPr lang="en-US" sz="2800" dirty="0" smtClean="0"/>
              <a:t>&amp; Para </a:t>
            </a:r>
            <a:r>
              <a:rPr lang="en-US" sz="2800" dirty="0" err="1" smtClean="0"/>
              <a:t>haemophilia</a:t>
            </a:r>
            <a:endParaRPr lang="en-US" sz="2800" dirty="0" smtClean="0"/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Differentiate between </a:t>
            </a:r>
            <a:r>
              <a:rPr lang="en-US" sz="2800" dirty="0" err="1" smtClean="0"/>
              <a:t>Afibrinogenemia</a:t>
            </a:r>
            <a:r>
              <a:rPr lang="en-US" sz="2800" dirty="0" smtClean="0"/>
              <a:t> &amp; </a:t>
            </a:r>
            <a:r>
              <a:rPr lang="en-US" sz="2800" dirty="0" err="1" smtClean="0"/>
              <a:t>dysfibrinogenemia</a:t>
            </a:r>
            <a:endParaRPr lang="en-US" sz="2800" dirty="0" smtClean="0"/>
          </a:p>
          <a:p>
            <a:r>
              <a:rPr lang="en-US" sz="2800" dirty="0" smtClean="0"/>
              <a:t>Describe </a:t>
            </a:r>
            <a:r>
              <a:rPr lang="en-US" sz="2800" dirty="0" err="1" smtClean="0"/>
              <a:t>Macroglobulinemia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HEMOPHILIA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F:\jazz\New Folder (3)\mildhemophilia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83075"/>
            <a:ext cx="3273896" cy="50581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 descr="F:\jazz\New Folder (3)\Famous-People-With-Hemophilia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700808"/>
            <a:ext cx="2877325" cy="37764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HEMOPHILIA -A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Def of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 VIII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Antihaemophilic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factor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Inheritted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as an X – linked trait.</a:t>
            </a:r>
          </a:p>
          <a:p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10 times more commonly than hemophilia –B.</a:t>
            </a:r>
          </a:p>
          <a:p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TYPES-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Mild(&lt; 4% of AHF)</a:t>
            </a:r>
          </a:p>
          <a:p>
            <a:pPr>
              <a:buNone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Moderate(1 – 3 % of AHF)</a:t>
            </a:r>
          </a:p>
          <a:p>
            <a:pPr>
              <a:buNone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Moderate to severe(0.0-0.9% of AHF)</a:t>
            </a:r>
          </a:p>
          <a:p>
            <a:pPr>
              <a:buNone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Severe( 0 % of AHF)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 descr="F:\jazz\New Folder (3)\Hemophilia_02[1]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268760"/>
            <a:ext cx="3429612" cy="45259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362" name="Picture 2" descr="F:\jazz\New Folder (3)\Hemophilia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268760"/>
            <a:ext cx="3343275" cy="46005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CLINICAL FEATURES: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432752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No racial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predilection</a:t>
            </a:r>
          </a:p>
          <a:p>
            <a:r>
              <a:rPr lang="en-US" sz="2800" b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AGE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-Bleeding manifestations begin after</a:t>
            </a:r>
            <a:r>
              <a:rPr lang="en-US" sz="2800" b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months of age.</a:t>
            </a:r>
          </a:p>
          <a:p>
            <a:r>
              <a:rPr lang="en-US" sz="2800" b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SIGNS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ematomas, </a:t>
            </a:r>
            <a:r>
              <a:rPr lang="en-US" sz="2800" b="1" dirty="0" err="1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emarthroses,</a:t>
            </a:r>
            <a:r>
              <a:rPr lang="en-US" sz="2800" b="1" dirty="0" err="1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ematuria,</a:t>
            </a:r>
            <a:r>
              <a:rPr lang="en-US" sz="2800" b="1" dirty="0" err="1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bleeding, </a:t>
            </a:r>
            <a:r>
              <a:rPr lang="en-US" sz="2800" b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leeding from laceration ,</a:t>
            </a:r>
            <a:r>
              <a:rPr lang="en-US" sz="2800" b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ead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trauma,</a:t>
            </a:r>
            <a:r>
              <a:rPr lang="en-US" sz="2800" b="1" dirty="0" err="1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pontaneous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intra cranial</a:t>
            </a:r>
            <a:r>
              <a:rPr 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bleeding. </a:t>
            </a:r>
            <a:r>
              <a:rPr lang="en-US" sz="2800" b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emorrhage into joints that causes muscle spasm.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G:\5476\''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196752"/>
            <a:ext cx="2238375" cy="590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Treatment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 such there is no cure only remedy is protection of the patient from the traumatic injuries.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Preoperative transfusion of whole blood &amp; administration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antihemophilic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factor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concenterate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Von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Willebrand’s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Disease/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Pseudohemophilia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686800" cy="42513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Tendency of bleeding in those patients who have normal platelet count, clotting time, serum fibrinogen,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prothrombin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time.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Hereditary disorder-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autosomal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dominant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Spontaneous bleeding,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cutaneous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echymoses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GI bleeding, severe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menorrhagia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gingival bleeding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Parahaemophilia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43275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Deficiency of factor V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Autosomal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recessive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Spontaneous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epistaxsis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bleeding into GI,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menorrhagia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gingival bleeding.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Clotting &amp;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Prothrombin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time prolonged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</TotalTime>
  <Words>430</Words>
  <Application>Microsoft Office PowerPoint</Application>
  <PresentationFormat>On-screen Show (4:3)</PresentationFormat>
  <Paragraphs>68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Trek</vt:lpstr>
      <vt:lpstr>CLOTTING DISORDERS 2   Dept. of oral pathology </vt:lpstr>
      <vt:lpstr>Learning Objectives</vt:lpstr>
      <vt:lpstr>HEMOPHILIA</vt:lpstr>
      <vt:lpstr>HEMOPHILIA -A</vt:lpstr>
      <vt:lpstr>Slide 5</vt:lpstr>
      <vt:lpstr>CLINICAL FEATURES:</vt:lpstr>
      <vt:lpstr>Treatment</vt:lpstr>
      <vt:lpstr>Von Willebrand’s Disease/ Pseudohemophilia</vt:lpstr>
      <vt:lpstr>Parahaemophilia</vt:lpstr>
      <vt:lpstr>Afibrinogenemia &amp; Hypofibrinogenemia</vt:lpstr>
      <vt:lpstr>Dysfibrinogenemia</vt:lpstr>
      <vt:lpstr>Fibrin Stabilizing Factor Deficiency( Factor XIII)</vt:lpstr>
      <vt:lpstr>Macroglobulinemia</vt:lpstr>
      <vt:lpstr>Slide 14</vt:lpstr>
      <vt:lpstr>SUMMARY</vt:lpstr>
      <vt:lpstr>References 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SHARAD PAWAR DENTAL COLLEGE Dept. of oral pathology CLOTTING DISORDERS</dc:title>
  <dc:creator>priyanka</dc:creator>
  <cp:lastModifiedBy>HOD</cp:lastModifiedBy>
  <cp:revision>13</cp:revision>
  <dcterms:created xsi:type="dcterms:W3CDTF">2011-12-30T07:36:15Z</dcterms:created>
  <dcterms:modified xsi:type="dcterms:W3CDTF">2018-02-05T06:24:04Z</dcterms:modified>
</cp:coreProperties>
</file>