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80" r:id="rId2"/>
    <p:sldId id="281" r:id="rId3"/>
    <p:sldId id="282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98C0"/>
    <a:srgbClr val="D072C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CDE02-25DD-4336-9129-6AE26556481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BAB6B-F6DB-4CEE-A0BA-3F06893A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3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398384-3BB5-CB8D-F9A1-04D99877A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12999C5-AEF7-3180-FC7E-7BD9DE3D8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DB06BC-CBED-5D5E-BCBD-725E7BD69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62B1C0-E89D-2F81-D63B-1C7ADCE58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0E4FA8-FE48-5D93-6D1F-FFEB83C0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821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3333F5-69AB-C806-A238-96AC8E09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7BAE3CB-6EBB-FA2F-C0C0-6ECFC1DBD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9CB7D7-F432-AE45-70C8-0EBEEE42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71552B-3753-CC48-34F3-D2533391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5B2BE3-BA8B-2713-E1CB-989BA5A0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434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BAF378-BAD0-6CA7-E85D-60753426E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AAA71D3-C13F-BB18-8128-ACDE78003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1DCC1A-ED78-A685-FB76-774B3C2A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A1DB25-B977-FA52-4A24-4E0FBDAA1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35DE02-6DF4-13A8-A3E7-562D8618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538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9C8295-8690-ADD2-48B9-AE3A562B1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6FB247-D763-248F-1678-E0900142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70EE3B-3AB6-0696-B2DF-612811FBA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4C7D611-87F4-C671-CD3B-05C426947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B8DC5C-4FE5-3C75-8A79-E6D1B8D2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524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A3501C-78E1-1186-6C7A-59955B349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E20B6AA-174D-A226-4B5F-87DAE83AD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6C58C7-B63F-A907-BB1D-6DA6C69A4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63BA9E-8AA2-6D46-185B-825549B32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DA8445-7F3F-2A54-8CC6-FCDC0BD9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546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F1F360-96DB-5D40-61E0-6273A0F5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DC5441-5839-E3EC-359A-C2AB19218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4C4F3BB-7AEF-0CCE-38B3-22ADCDC36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96567A-6678-5915-D267-C1A3EF35B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38382CA-0BBE-3EE7-16EE-5A084BE2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7B1FE5-89D7-7503-9A06-AE7AA7A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537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BB8E56-74A8-BCFD-0EDA-B9FA7C93A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5BD8AC-22B5-1CFE-DECB-CDDFA2FB5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A63EE9-89D7-52AC-DED8-2E3452BA0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759B05-9A10-789E-A3B0-7674AB884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BBAB889-1017-17EA-49CA-53AF5A5C8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36865DF-30BB-BBC1-2B23-A7E56AE89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03BC82-F1FD-F448-773F-C4C60832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108AC2C-3E7F-F877-72A1-5A9989D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202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F8CE8-3386-3336-801C-B89273990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15C1D6-A254-DC96-9521-9C958EF7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4F68AC1-D8DA-3D99-D58C-BF7F8519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087EAB5-4BAA-4BE3-C6B1-E8005C97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47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8F1ED3D-C557-EC2A-6012-1CE40FA7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A240186-81A7-D362-2B80-A421030DF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0ED1337-5200-9C7F-83E4-040D4B35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258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CF485A-FFEF-8BAD-BF67-618E5832F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FA3D5A-C67D-4828-731B-39C084646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C85768D-C191-858F-10E0-457167534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47B096-74D4-09A3-7B01-EC1DDEAA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3B4A7C-2A39-A742-395B-8F7AC445B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461DDA6-C3C4-5F85-21FA-385685B0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04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C7D51E-BCD7-B4AF-0F55-5908970C7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540734-7430-9129-3715-FAA43AFA5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3FDD4F9-1603-3390-1C66-B53CB894C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0728AA-C8AC-EA5F-17AF-B7C8182EA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82C639-D00F-CE17-A08D-AEBD5F44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130B88-3F90-92C1-B9EB-AB292C1D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939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626A33A-3B62-EE73-95AC-371C4F3E7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8EEADE0-B556-F0DA-BE81-49945098C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CB5AC7-80DA-C1B5-3BF2-EF452A25C8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0B28-4565-4C60-9A05-26601954EFBB}" type="datetimeFigureOut">
              <a:rPr lang="en-IN" smtClean="0"/>
              <a:t>20-09-2023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CB85C5-07AF-C8E1-4D42-F108A1FEF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CBD096-776A-741F-13AF-DAD08B833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3F37-DDF4-43E6-96F5-A324F683F7E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024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82533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fourth elemental </a:t>
                      </a:r>
                      <a:r>
                        <a:rPr lang="en-IN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humor</a:t>
                      </a: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of the body apart from blood, black bile, yellow bile is?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Chemical theory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Proteolysis chelation theory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Stephan curve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Arch criminal in caries?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685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3504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CROWN</a:t>
                      </a:r>
                      <a:r>
                        <a:rPr lang="en-IN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Stainless steel crown were described by?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Crown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be used in primary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teth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order to?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Composition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ssc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Metal appearance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ssc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masked with?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Polycarbonate crown exhibit?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49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515886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PULP THERAPY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LEVEL/DIFFICULTY </a:t>
                      </a:r>
                    </a:p>
                    <a:p>
                      <a:pPr algn="ctr"/>
                      <a:r>
                        <a:rPr lang="en-IN" sz="1800" b="1" dirty="0"/>
                        <a:t>(MK)</a:t>
                      </a:r>
                      <a:r>
                        <a:rPr lang="en-IN" sz="1800" dirty="0"/>
                        <a:t>Must Know, </a:t>
                      </a:r>
                      <a:r>
                        <a:rPr lang="en-IN" sz="1800" b="1" dirty="0"/>
                        <a:t>(GK)</a:t>
                      </a:r>
                      <a:r>
                        <a:rPr lang="en-IN" sz="1800" dirty="0"/>
                        <a:t>Good to Know, </a:t>
                      </a:r>
                      <a:r>
                        <a:rPr lang="en-IN" sz="1800" b="1" dirty="0"/>
                        <a:t>(NK)</a:t>
                      </a:r>
                      <a:r>
                        <a:rPr lang="en-IN" sz="1800" dirty="0"/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deep carious lesion is an obvious clinical sign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material of choice for direct pulp capping in permanent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molars?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concentration of glutaraldehyde used for pulpotomy?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TheThe normal intrapulpal pressure is said to be?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231F2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kind of burs are advocated for cavity cutting deciduous molars?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04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576539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PEDIATRIC ENDODONTICS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following materials is the most ideal for indirect pulp capping?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Ideal root canal filling for primary teeth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% formaldehyde in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buckely's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formocresol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Cvek pulpotomy refers to?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Formocresol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saturated cotton pellet is placed over the amputated pulp stumps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348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318550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DEVELOPING MALOCCLUSION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Twin Block was developed by?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Frankle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–IV used for?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Myofunctional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appliance is given at which stage?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Lip bumper not used in the treatment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Chin cap is used in?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63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210853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DEVELOPING MALOCCLUSION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minimum force required to retard and redirect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themaxillary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growth?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Delaire’s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facemask is used in the treatment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following is a fixed functional appliance?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Appliance of choice in cases with anteroposterior maxillarydeficiency?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Jackson clasp is otherwise known as?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742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749315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 ANESTHESIA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LEVEL/DIFFICULTY </a:t>
                      </a:r>
                    </a:p>
                    <a:p>
                      <a:pPr algn="ctr"/>
                      <a:r>
                        <a:rPr lang="en-IN" sz="1800" b="1" dirty="0"/>
                        <a:t>(MK)</a:t>
                      </a:r>
                      <a:r>
                        <a:rPr lang="en-IN" sz="1800" dirty="0"/>
                        <a:t>Must Know, </a:t>
                      </a:r>
                      <a:r>
                        <a:rPr lang="en-IN" sz="1800" b="1" dirty="0"/>
                        <a:t>(GK)</a:t>
                      </a:r>
                      <a:r>
                        <a:rPr lang="en-IN" sz="1800" dirty="0"/>
                        <a:t>Good to Know, </a:t>
                      </a:r>
                      <a:r>
                        <a:rPr lang="en-IN" sz="1800" b="1" dirty="0"/>
                        <a:t>(NK)</a:t>
                      </a:r>
                      <a:r>
                        <a:rPr lang="en-IN" sz="1800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Which of the following is not a theory for local anesthesia action?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longest acting, most potent and most toxic LA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How much lignocaine is present in 2 mL of 2% lignocaine solution?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Calcium displacement theory for local anesthesia was given by?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Hematoma is most common complication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871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152613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 ANESTHESIA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Position of mandibular foramen in relation to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occlusal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plane in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 as compared to that in adults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Vazirani-Akinosi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technique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Computer controlled local anesthetic delivery system is also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known as?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following is long acting LA?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Intraligamentary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technique is a type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7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716635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 CARE FOR SPECIAL CHILD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Which of the following is more common in children?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common cause of inflammation of gingiva in children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Down’s syndrome patients shows?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Craniofacial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dysostosis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also called as?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Maximum volume of saliva is secreted by?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124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761493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 CARE FOR SPECIAL CHILD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Palmar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Plantar hyperkeratosis is a feature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Sublingual hematoma is a common finding in?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the following is not a viral condition?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the following intravenous agents is commonly used as an inducing agent?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common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orofacial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malformation producing malocclusion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33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39321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 of genetic code and made up of a collection of gene?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genetic information in the DNA is determined by the sequence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DNA molecule is double helix structure which is not composed of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XXY is represented as?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Taurodontism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 be found in which syndrome?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10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985973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Which sugars contribute least to dental caries? 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Suitable technique used for diagnosis of posterior interproximal caries in children? 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First terminology used for ECC? 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bacteria responsible for causing nursing bottle caries are?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Teeth most resistant to nursing bottle caries?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402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4215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XXY is represented as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among the following is a clinical feature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Klinefelter's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syndrome?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among the following is an autosomal recessive  condition 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Hypodontia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 common clinical finding in this syndrome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arched palate is also known feature of  syndrome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48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715431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 TISSUE LESIONS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Ranula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 type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Herpetic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gingivostomatitis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seen in?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ANUG used to be known as?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Cancrumoris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noma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occurs as a result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Recurrent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aphthous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ulcer is otherwise known as?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45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432565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 TISSUE LESIONS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Epulis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arises from?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Recurrent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oral,genital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ulcers and ocular inflammation is the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feature of which of the following syndrome?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Benign migratory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glossitis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also called?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Epstein pearls are seen along?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Warty or cauliflower like growth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345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874121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personnel involved in the integrated child development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 of WHO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method of presenting data of geographic distribution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sampling method used in pathfinder survey is?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arithematical average of a number of observation is called 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following is not a measure of central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tendancy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257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92664"/>
              </p:ext>
            </p:extLst>
          </p:nvPr>
        </p:nvGraphicFramePr>
        <p:xfrm>
          <a:off x="198698" y="139026"/>
          <a:ext cx="11794603" cy="6724872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statistical test which indicates the chance or probability of an observed difference     between two means occurring by chance is called?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best measure for central tendency is a highly skewed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distribution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Standard deviation is the measure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appropriate method of testing the statistical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significance of the differences between means of two groups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Correlation between the height &amp; weight of children is best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represented by?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42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346613"/>
              </p:ext>
            </p:extLst>
          </p:nvPr>
        </p:nvGraphicFramePr>
        <p:xfrm>
          <a:off x="198698" y="139026"/>
          <a:ext cx="11794603" cy="651333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FORENSIC PEDODONTICS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/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first case documented and reported case of child abuse/neglect   occurred in?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Typical sites for bruises in child abuse/neglect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34868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Presence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bruises on neck of a child is indicative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most common type of human hand mark seen in abused child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act of sexual child abuse include?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5335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9259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FORENSIC PEDODONTICS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65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these is not a type of child neglect?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38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Bite marks in children are usually indicators of?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38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factors influence the appearance of bite marks?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65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Tooth pressure bite mechanism is seen in?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38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of the following bite marks will last the longest time period?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351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02256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GROWTH ANDDEVELOPMENT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the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fontanelles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  when do they close?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Enumerate the sutures of the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fetal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skull and when do they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close?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any two growth spurts?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spc="-4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4 age changes that take place in mandi­</a:t>
                      </a: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ble?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any four param­eters of growth assessment?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4024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817161"/>
              </p:ext>
            </p:extLst>
          </p:nvPr>
        </p:nvGraphicFramePr>
        <p:xfrm>
          <a:off x="198698" y="139026"/>
          <a:ext cx="11794603" cy="670679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 OF DENTITION&amp; OCCLUSION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Enumerate any four theories of craniofacial growth.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Enumerates any four theories of Tooth eruption.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Enumerate any four characteristic features of first transi­tion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any 4 characteristic features of the second transitional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8 important salient features of first permanent molar?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199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690195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 OF DENTITION&amp; OCCLUSION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self correcting anomalies of mixed dentition period 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Enumerate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Nollas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stages of tooth development.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ctr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clinical features of teething?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any four common problems associated with teething?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Give any four causes of delayed eruption?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71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908211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PAEDIATRICAND </a:t>
                      </a:r>
                      <a:r>
                        <a:rPr lang="en-IN" sz="2400" dirty="0"/>
                        <a:t>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Incidence of caries in patients with down’s syndrome?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micro-organism of primary concern in the pathology of dental caries is?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most susceptible primary tooth to caries is?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number of dentinal zones in dentinal caries is?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Which tooth in the permanent dentition is the most susceptible to dental caries?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853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744657"/>
              </p:ext>
            </p:extLst>
          </p:nvPr>
        </p:nvGraphicFramePr>
        <p:xfrm>
          <a:off x="198698" y="139026"/>
          <a:ext cx="11851792" cy="653446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956000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 RADIOLOGY 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l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LEVEL/DIFFICULTY </a:t>
                      </a:r>
                    </a:p>
                    <a:p>
                      <a:pPr algn="l"/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to Know, </a:t>
                      </a:r>
                      <a:r>
                        <a:rPr lang="en-IN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(NK)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 to Know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indicationsfor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using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periapical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radiographs in children?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advantages of an OPG?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  <a:p>
                      <a:pPr algn="l"/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advantages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radiovisiography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(RVG).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four indications of bitewing radiograph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 differences between fusion and concrescence?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57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900375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fourth elemental </a:t>
                      </a:r>
                      <a:r>
                        <a:rPr lang="en-IN" sz="1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humor</a:t>
                      </a: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of the body apart from blood, black bile, yellow bile is?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Chemical theory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Proteolysis chelation theory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Stephan curve was given by?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Arch criminal in caries?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62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7471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Which sugars contribute least to dental caries?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Suitable technique used for diagnosis of posterior interproximal caries in children?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First terminology used for ECC? 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bacteria responsible for causing nursing bottle caries are?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Teeth most resistant to nursing bottle caries?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1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51779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DENTAL CARIES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Incidence of caries in patients with down’s syndrome?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micro-organism of primary concern in the pathology of dental caries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susceptible primary tooth to caries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IN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dentinal zones in dentinal caries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N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tooth in the permanent dentition is the most susceptible to dental caries?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2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9387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ATRAUMATIC RESTORATIVE TREATMENT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type of GIC used for ART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instrument use to prepare the cavity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one is the material use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the cavity is suitable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one of the following instrument is mostly use to remove dental caries?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07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02837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CROWN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Stainless steel crown were described by?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Crown may be used in primary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teth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order to?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Composition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ssc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Metal appearance of </a:t>
                      </a:r>
                      <a:r>
                        <a:rPr lang="en-IN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ssc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masked with?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Polycarbonate crown exhibit?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74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82463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:a16="http://schemas.microsoft.com/office/drawing/2014/main" xmlns="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:a16="http://schemas.microsoft.com/office/drawing/2014/main" xmlns="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:a16="http://schemas.microsoft.com/office/drawing/2014/main" xmlns="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</a:t>
                      </a:r>
                      <a:r>
                        <a:rPr lang="en-IN" sz="2400" dirty="0" smtClean="0"/>
                        <a:t>PAEDIATRIC </a:t>
                      </a:r>
                      <a:r>
                        <a:rPr lang="en-IN" sz="2400" dirty="0"/>
                        <a:t>AND PREVENTIVE DENTISTRY</a:t>
                      </a:r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2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TOPIC: </a:t>
                      </a:r>
                      <a:r>
                        <a:rPr lang="en-IN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ATRAUMATIC RESTORATIVE TREATMENT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PEDODONTICS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8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GIC used for ART is?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</a:t>
                      </a: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 use to prepare the cavity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MK</a:t>
                      </a:r>
                    </a:p>
                    <a:p>
                      <a:pPr algn="ctr"/>
                      <a:endParaRPr lang="en-IN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is the material use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cavity is suitable for ART?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77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800" dirty="0" smtClean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</a:t>
                      </a:r>
                      <a:r>
                        <a:rPr lang="en-IN" sz="1800" dirty="0">
                          <a:solidFill>
                            <a:srgbClr val="252525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of the following instrument is mostly use to remove           dental caries?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86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3454</Words>
  <Application>Microsoft Office PowerPoint</Application>
  <PresentationFormat>Widescreen</PresentationFormat>
  <Paragraphs>763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Sanmati Gandhi</dc:creator>
  <cp:lastModifiedBy>ACCOUNT</cp:lastModifiedBy>
  <cp:revision>25</cp:revision>
  <cp:lastPrinted>2023-09-14T06:54:13Z</cp:lastPrinted>
  <dcterms:created xsi:type="dcterms:W3CDTF">2023-09-14T04:16:13Z</dcterms:created>
  <dcterms:modified xsi:type="dcterms:W3CDTF">2023-09-20T11:04:22Z</dcterms:modified>
</cp:coreProperties>
</file>