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6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2023/8/25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834876"/>
            <a:ext cx="7772400" cy="2262757"/>
          </a:xfrm>
          <a:solidFill>
            <a:srgbClr val="000000"/>
          </a:solidFill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Bone loss and pattern of bone destruction</a:t>
            </a:r>
            <a:r>
              <a:rPr lang="en-US" altLang="zh-CN"/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ctrTitle"/>
          </p:nvPr>
        </p:nvSpPr>
        <p:spPr>
          <a:xfrm>
            <a:off x="331239" y="697657"/>
            <a:ext cx="7732332" cy="6317813"/>
          </a:xfrm>
        </p:spPr>
        <p:txBody>
          <a:bodyPr/>
          <a:lstStyle/>
          <a:p>
            <a:endParaRPr lang="en-US"/>
          </a:p>
        </p:txBody>
      </p:sp>
      <p:sp>
        <p:nvSpPr>
          <p:cNvPr id="1048662" name="Subtitle 104866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 cstate="print"/>
          <a:srcRect t="36381" r="83" b="32556"/>
          <a:stretch>
            <a:fillRect/>
          </a:stretch>
        </p:blipFill>
        <p:spPr>
          <a:xfrm rot="21592884">
            <a:off x="-112025" y="647194"/>
            <a:ext cx="9415282" cy="6261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Content Placeholder 10486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 cstate="print"/>
          <a:srcRect t="36381" r="83" b="32471"/>
          <a:stretch>
            <a:fillRect/>
          </a:stretch>
        </p:blipFill>
        <p:spPr>
          <a:xfrm>
            <a:off x="113978" y="429152"/>
            <a:ext cx="8401371" cy="57478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 cstate="print"/>
          <a:srcRect t="36101" r="912" b="32836"/>
          <a:stretch>
            <a:fillRect/>
          </a:stretch>
        </p:blipFill>
        <p:spPr>
          <a:xfrm>
            <a:off x="429265" y="139236"/>
            <a:ext cx="8455382" cy="59958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Content Placeholder 10486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 cstate="print"/>
          <a:srcRect t="36427" r="83" b="32487"/>
          <a:stretch>
            <a:fillRect/>
          </a:stretch>
        </p:blipFill>
        <p:spPr>
          <a:xfrm>
            <a:off x="557690" y="662148"/>
            <a:ext cx="8131219" cy="5351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title"/>
          </p:nvPr>
        </p:nvSpPr>
        <p:spPr>
          <a:xfrm>
            <a:off x="-597943" y="336986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1048670" name="Content Placeholder 10486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 cstate="print"/>
          <a:srcRect t="36672" r="83" b="32754"/>
          <a:stretch>
            <a:fillRect/>
          </a:stretch>
        </p:blipFill>
        <p:spPr>
          <a:xfrm>
            <a:off x="52070" y="179098"/>
            <a:ext cx="9166511" cy="62336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Content Placeholder 10486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 cstate="print"/>
          <a:srcRect t="36241" r="83" b="32090"/>
          <a:stretch>
            <a:fillRect/>
          </a:stretch>
        </p:blipFill>
        <p:spPr>
          <a:xfrm>
            <a:off x="537406" y="598297"/>
            <a:ext cx="8155085" cy="54448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 cstate="print"/>
          <a:srcRect t="36474" r="83" b="32276"/>
          <a:stretch>
            <a:fillRect/>
          </a:stretch>
        </p:blipFill>
        <p:spPr>
          <a:xfrm rot="21554252">
            <a:off x="549826" y="-19313"/>
            <a:ext cx="8085327" cy="6790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Content Placeholder 10486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 cstate="print"/>
          <a:srcRect t="36847" r="83" b="32649"/>
          <a:stretch>
            <a:fillRect/>
          </a:stretch>
        </p:blipFill>
        <p:spPr>
          <a:xfrm>
            <a:off x="647977" y="31889"/>
            <a:ext cx="7970800" cy="61350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Content Placeholder 104867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 cstate="print"/>
          <a:srcRect t="35914" r="3192" b="31412"/>
          <a:stretch>
            <a:fillRect/>
          </a:stretch>
        </p:blipFill>
        <p:spPr>
          <a:xfrm>
            <a:off x="596377" y="133622"/>
            <a:ext cx="8103354" cy="60149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0486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Content Placeholder 10486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 cstate="print"/>
          <a:srcRect t="36567" r="83" b="32463"/>
          <a:stretch>
            <a:fillRect/>
          </a:stretch>
        </p:blipFill>
        <p:spPr>
          <a:xfrm rot="23342">
            <a:off x="646542" y="51642"/>
            <a:ext cx="7850012" cy="6467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Mechanism of bone destruction</a:t>
            </a:r>
          </a:p>
          <a:p>
            <a:r>
              <a:rPr lang="en-US" smtClean="0"/>
              <a:t>Treatment objection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Content Placeholder 10486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 cstate="print"/>
          <a:srcRect t="36007" r="83" b="32090"/>
          <a:stretch>
            <a:fillRect/>
          </a:stretch>
        </p:blipFill>
        <p:spPr>
          <a:xfrm>
            <a:off x="596376" y="133562"/>
            <a:ext cx="8051886" cy="63518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4" name="Content Placeholder 10486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 cstate="print"/>
          <a:srcRect t="35634" r="1119" b="32463"/>
          <a:stretch>
            <a:fillRect/>
          </a:stretch>
        </p:blipFill>
        <p:spPr>
          <a:xfrm>
            <a:off x="566891" y="418309"/>
            <a:ext cx="8115729" cy="57171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0486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Content Placeholder 10486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 cstate="print"/>
          <a:srcRect t="36474" r="83" b="32743"/>
          <a:stretch>
            <a:fillRect/>
          </a:stretch>
        </p:blipFill>
        <p:spPr>
          <a:xfrm>
            <a:off x="611120" y="504200"/>
            <a:ext cx="8037143" cy="58170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048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Content Placeholder 10486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 cstate="print"/>
          <a:srcRect t="36381" r="290" b="32661"/>
          <a:stretch>
            <a:fillRect/>
          </a:stretch>
        </p:blipFill>
        <p:spPr>
          <a:xfrm>
            <a:off x="618735" y="416237"/>
            <a:ext cx="8141074" cy="5875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 cstate="print"/>
          <a:srcRect l="7255" t="38758" r="5037" b="30582"/>
          <a:stretch>
            <a:fillRect/>
          </a:stretch>
        </p:blipFill>
        <p:spPr>
          <a:xfrm>
            <a:off x="-8935" y="-179650"/>
            <a:ext cx="9184776" cy="7040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Content Placeholder 10485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 cstate="print"/>
          <a:srcRect l="5298" t="1242" r="5889" b="4387"/>
          <a:stretch>
            <a:fillRect/>
          </a:stretch>
        </p:blipFill>
        <p:spPr>
          <a:xfrm>
            <a:off x="-99253" y="-101275"/>
            <a:ext cx="9336336" cy="6941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 cstate="print"/>
          <a:srcRect l="5464" t="6523" r="5464" b="4973"/>
          <a:stretch>
            <a:fillRect/>
          </a:stretch>
        </p:blipFill>
        <p:spPr>
          <a:xfrm rot="28967">
            <a:off x="-41849" y="-11652"/>
            <a:ext cx="9658538" cy="68123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0" name="Content Placeholder 10485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 cstate="print"/>
          <a:srcRect l="6426" t="38246" r="4934" b="30877"/>
          <a:stretch>
            <a:fillRect/>
          </a:stretch>
        </p:blipFill>
        <p:spPr>
          <a:xfrm rot="12747">
            <a:off x="27125" y="-106893"/>
            <a:ext cx="9594850" cy="69494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 cstate="print"/>
          <a:srcRect t="38566" r="705" b="29011"/>
          <a:stretch>
            <a:fillRect/>
          </a:stretch>
        </p:blipFill>
        <p:spPr>
          <a:xfrm>
            <a:off x="-87536" y="45578"/>
            <a:ext cx="9289334" cy="87104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Content Placeholder 10486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 cstate="print"/>
          <a:srcRect t="36101" r="83" b="32882"/>
          <a:stretch>
            <a:fillRect/>
          </a:stretch>
        </p:blipFill>
        <p:spPr>
          <a:xfrm>
            <a:off x="-61403" y="227145"/>
            <a:ext cx="9055579" cy="6454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 cstate="print"/>
          <a:srcRect t="36399" r="83" b="31965"/>
          <a:stretch>
            <a:fillRect/>
          </a:stretch>
        </p:blipFill>
        <p:spPr>
          <a:xfrm rot="29820">
            <a:off x="328028" y="32861"/>
            <a:ext cx="8268369" cy="6923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On-screen Show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Bone loss and pattern of bone destruction </vt:lpstr>
      <vt:lpstr>Learning objectives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loss and pattern of bone destruction </dc:title>
  <dc:creator>CPH2325</dc:creator>
  <cp:lastModifiedBy>BANSODE</cp:lastModifiedBy>
  <cp:revision>3</cp:revision>
  <dcterms:created xsi:type="dcterms:W3CDTF">2015-05-11T11:30:45Z</dcterms:created>
  <dcterms:modified xsi:type="dcterms:W3CDTF">2023-08-25T07:45:54Z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35257d0d92a841b0968760362fd63465</vt:lpwstr>
  </property>
</Properties>
</file>