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33" r:id="rId3"/>
    <p:sldId id="258" r:id="rId4"/>
    <p:sldId id="259" r:id="rId5"/>
    <p:sldId id="260" r:id="rId6"/>
    <p:sldId id="261" r:id="rId7"/>
    <p:sldId id="317" r:id="rId8"/>
    <p:sldId id="318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28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49A4C"/>
    <a:srgbClr val="3BB7A8"/>
    <a:srgbClr val="339F92"/>
    <a:srgbClr val="6D6D6D"/>
    <a:srgbClr val="5D6063"/>
    <a:srgbClr val="6C6F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6" autoAdjust="0"/>
    <p:restoredTop sz="96318" autoAdjust="0"/>
  </p:normalViewPr>
  <p:slideViewPr>
    <p:cSldViewPr snapToGrid="0">
      <p:cViewPr varScale="1">
        <p:scale>
          <a:sx n="88" d="100"/>
          <a:sy n="88" d="100"/>
        </p:scale>
        <p:origin x="-20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67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F574-9E5E-4479-A694-7B0504769AE1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96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6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模板来自于 </a:t>
            </a:r>
            <a:r>
              <a:rPr lang="en-US" altLang="zh-CN" dirty="0" smtClean="0"/>
              <a:t>http://docer.mysoeasy.com</a:t>
            </a:r>
            <a:endParaRPr lang="zh-CN" altLang="en-US" dirty="0"/>
          </a:p>
        </p:txBody>
      </p:sp>
      <p:sp>
        <p:nvSpPr>
          <p:cNvPr id="104897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7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F04A-84B0-4E5D-A1A7-EE43D6EF2A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itchFamily="34" charset="0"/>
      <a:buNone/>
      <a:defRPr sz="1400" kern="1200" baseline="0">
        <a:solidFill>
          <a:srgbClr val="FF0000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5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0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1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3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94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12"/>
          <p:cNvSpPr/>
          <p:nvPr userDrawn="1"/>
        </p:nvSpPr>
        <p:spPr>
          <a:xfrm>
            <a:off x="-8709" y="1411334"/>
            <a:ext cx="12200709" cy="424651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2258" t="-20790" r="-37834" b="-1029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4" name="矩形 13"/>
          <p:cNvSpPr/>
          <p:nvPr userDrawn="1"/>
        </p:nvSpPr>
        <p:spPr>
          <a:xfrm>
            <a:off x="838200" y="1411334"/>
            <a:ext cx="10515600" cy="424651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1614086" y="2276250"/>
            <a:ext cx="8963828" cy="125072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614086" y="3602038"/>
            <a:ext cx="8963828" cy="6461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3145730" name="直接连接符 7"/>
          <p:cNvCxnSpPr>
            <a:cxnSpLocks/>
          </p:cNvCxnSpPr>
          <p:nvPr userDrawn="1"/>
        </p:nvCxnSpPr>
        <p:spPr>
          <a:xfrm>
            <a:off x="838200" y="1122363"/>
            <a:ext cx="0" cy="47287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8"/>
          <p:cNvCxnSpPr>
            <a:cxnSpLocks/>
          </p:cNvCxnSpPr>
          <p:nvPr userDrawn="1"/>
        </p:nvCxnSpPr>
        <p:spPr>
          <a:xfrm>
            <a:off x="11353800" y="1122363"/>
            <a:ext cx="0" cy="47287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0" name="椭圆 10"/>
          <p:cNvSpPr/>
          <p:nvPr userDrawn="1"/>
        </p:nvSpPr>
        <p:spPr>
          <a:xfrm rot="5400000">
            <a:off x="5766385" y="4841913"/>
            <a:ext cx="659230" cy="65923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1" name="燕尾形 11"/>
          <p:cNvSpPr/>
          <p:nvPr userDrawn="1"/>
        </p:nvSpPr>
        <p:spPr>
          <a:xfrm rot="5400000">
            <a:off x="5965122" y="5024437"/>
            <a:ext cx="261755" cy="350298"/>
          </a:xfrm>
          <a:prstGeom prst="chevron">
            <a:avLst>
              <a:gd name="adj" fmla="val 5809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9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9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ext Placeholder 2"/>
          <p:cNvSpPr>
            <a:spLocks noGrp="1"/>
          </p:cNvSpPr>
          <p:nvPr>
            <p:ph type="body" idx="1"/>
          </p:nvPr>
        </p:nvSpPr>
        <p:spPr>
          <a:xfrm>
            <a:off x="6106436" y="4345934"/>
            <a:ext cx="5223099" cy="12452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17" name="矩形 7"/>
          <p:cNvSpPr/>
          <p:nvPr userDrawn="1"/>
        </p:nvSpPr>
        <p:spPr>
          <a:xfrm>
            <a:off x="6106437" y="3331022"/>
            <a:ext cx="5247363" cy="1014908"/>
          </a:xfrm>
          <a:prstGeom prst="rect">
            <a:avLst/>
          </a:prstGeom>
          <a:solidFill>
            <a:srgbClr val="D49A4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6158822" y="3331026"/>
            <a:ext cx="5151436" cy="1014908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6914"/>
            <a:ext cx="5181600" cy="474004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0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6914"/>
            <a:ext cx="5181600" cy="474004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94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4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9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4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9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9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9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935" name="矩形 5"/>
          <p:cNvSpPr/>
          <p:nvPr userDrawn="1"/>
        </p:nvSpPr>
        <p:spPr>
          <a:xfrm>
            <a:off x="-25399" y="0"/>
            <a:ext cx="12217400" cy="68580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53574" t="-20790" r="-114386" b="-1029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48936" name="矩形 6"/>
          <p:cNvSpPr/>
          <p:nvPr userDrawn="1"/>
        </p:nvSpPr>
        <p:spPr>
          <a:xfrm>
            <a:off x="-25399" y="0"/>
            <a:ext cx="12217399" cy="6858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3145781" name="直接连接符 7"/>
          <p:cNvCxnSpPr>
            <a:cxnSpLocks/>
          </p:cNvCxnSpPr>
          <p:nvPr userDrawn="1">
            <p:custDataLst>
              <p:tags r:id="rId1"/>
            </p:custDataLst>
          </p:nvPr>
        </p:nvCxnSpPr>
        <p:spPr>
          <a:xfrm rot="5400000">
            <a:off x="6096000" y="618599"/>
            <a:ext cx="0" cy="6840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2" name="直接连接符 8"/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 rot="5400000">
            <a:off x="6096000" y="1309163"/>
            <a:ext cx="0" cy="6840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7" name="Title 1"/>
          <p:cNvSpPr>
            <a:spLocks noGrp="1"/>
          </p:cNvSpPr>
          <p:nvPr>
            <p:ph type="title"/>
          </p:nvPr>
        </p:nvSpPr>
        <p:spPr>
          <a:xfrm>
            <a:off x="2676001" y="1953306"/>
            <a:ext cx="6840000" cy="191717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6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22" name="矩形 4"/>
          <p:cNvSpPr/>
          <p:nvPr userDrawn="1"/>
        </p:nvSpPr>
        <p:spPr>
          <a:xfrm>
            <a:off x="-25399" y="0"/>
            <a:ext cx="122174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53574" t="-20790" r="-114386" b="-1029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48623" name="矩形 5"/>
          <p:cNvSpPr/>
          <p:nvPr userDrawn="1"/>
        </p:nvSpPr>
        <p:spPr>
          <a:xfrm>
            <a:off x="-25398" y="0"/>
            <a:ext cx="12217399" cy="6858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0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61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62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6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96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6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Vertical Title 1"/>
          <p:cNvSpPr>
            <a:spLocks noGrp="1"/>
          </p:cNvSpPr>
          <p:nvPr>
            <p:ph type="title" orient="vert"/>
          </p:nvPr>
        </p:nvSpPr>
        <p:spPr>
          <a:xfrm>
            <a:off x="10167256" y="365125"/>
            <a:ext cx="118654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9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160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9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9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矩形 6"/>
          <p:cNvSpPr/>
          <p:nvPr userDrawn="1"/>
        </p:nvSpPr>
        <p:spPr>
          <a:xfrm>
            <a:off x="-8709" y="1411334"/>
            <a:ext cx="12200709" cy="4246516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 l="-2258" t="-20790" r="-37834" b="-1029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77" name="矩形 7"/>
          <p:cNvSpPr/>
          <p:nvPr userDrawn="1"/>
        </p:nvSpPr>
        <p:spPr>
          <a:xfrm>
            <a:off x="838200" y="1411334"/>
            <a:ext cx="10515600" cy="424651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78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288926"/>
            <a:ext cx="1051560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11334"/>
            <a:ext cx="10515600" cy="476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2FFB-81C1-4540-948A-2CC54F6B9E6F}" type="datetimeFigureOut">
              <a:rPr lang="zh-CN" altLang="en-US" smtClean="0"/>
              <a:pPr/>
              <a:t>2023/8/24</a:t>
            </a:fld>
            <a:endParaRPr lang="zh-CN" altLang="en-US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7522-3FA2-422D-AE2B-41BCDD35069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3145728" name="直接连接符 8"/>
          <p:cNvCxnSpPr>
            <a:cxnSpLocks/>
          </p:cNvCxnSpPr>
          <p:nvPr userDrawn="1"/>
        </p:nvCxnSpPr>
        <p:spPr>
          <a:xfrm>
            <a:off x="726984" y="419101"/>
            <a:ext cx="0" cy="603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10"/>
          <p:cNvCxnSpPr>
            <a:cxnSpLocks/>
          </p:cNvCxnSpPr>
          <p:nvPr userDrawn="1"/>
        </p:nvCxnSpPr>
        <p:spPr>
          <a:xfrm>
            <a:off x="11509284" y="438151"/>
            <a:ext cx="0" cy="6032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SzPct val="6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8090" y="0"/>
            <a:ext cx="912606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742" y="0"/>
            <a:ext cx="8784514" cy="77367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 cstate="print"/>
          <a:srcRect l="8511" r="8511"/>
          <a:stretch>
            <a:fillRect/>
          </a:stretch>
        </p:blipFill>
        <p:spPr>
          <a:xfrm>
            <a:off x="2063488" y="0"/>
            <a:ext cx="8065024" cy="81674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762" y="673426"/>
            <a:ext cx="7980441" cy="78214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449" y="529442"/>
            <a:ext cx="7911361" cy="7980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219" y="316420"/>
            <a:ext cx="7329562" cy="8374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 cstate="print"/>
          <a:srcRect t="448" b="448"/>
          <a:stretch>
            <a:fillRect/>
          </a:stretch>
        </p:blipFill>
        <p:spPr>
          <a:xfrm>
            <a:off x="2113448" y="0"/>
            <a:ext cx="8021136" cy="77944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09716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7723" y="0"/>
            <a:ext cx="7768313" cy="77196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7723" y="0"/>
            <a:ext cx="7675066" cy="88440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097169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2967" y="0"/>
            <a:ext cx="91260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899" y="0"/>
            <a:ext cx="8098785" cy="766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student should know</a:t>
            </a:r>
          </a:p>
          <a:p>
            <a:r>
              <a:rPr lang="en-US" dirty="0" smtClean="0"/>
              <a:t>cementum composition,</a:t>
            </a:r>
          </a:p>
          <a:p>
            <a:r>
              <a:rPr lang="en-US" dirty="0" smtClean="0"/>
              <a:t>classification of cementum, </a:t>
            </a:r>
          </a:p>
          <a:p>
            <a:r>
              <a:rPr lang="en-US" dirty="0" smtClean="0"/>
              <a:t>CEJ</a:t>
            </a:r>
          </a:p>
          <a:p>
            <a:r>
              <a:rPr lang="en-US" dirty="0" smtClean="0"/>
              <a:t>Functions of cementum</a:t>
            </a:r>
          </a:p>
          <a:p>
            <a:r>
              <a:rPr lang="en-US" smtClean="0"/>
              <a:t>Pathological conditions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9" name="Title 1048998"/>
          <p:cNvSpPr>
            <a:spLocks noGrp="1"/>
          </p:cNvSpPr>
          <p:nvPr>
            <p:ph type="ctrTitle"/>
          </p:nvPr>
        </p:nvSpPr>
        <p:spPr>
          <a:xfrm>
            <a:off x="1357257" y="2156659"/>
            <a:ext cx="8963828" cy="1272341"/>
          </a:xfrm>
        </p:spPr>
        <p:txBody>
          <a:bodyPr/>
          <a:lstStyle/>
          <a:p>
            <a:r>
              <a:rPr lang="en-US" sz="6000" b="1" i="0">
                <a:solidFill>
                  <a:srgbClr val="800000"/>
                </a:solidFill>
              </a:rPr>
              <a:t>HYPERCEMENTOSIS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10" y="0"/>
            <a:ext cx="107141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矩形 4"/>
          <p:cNvSpPr/>
          <p:nvPr>
            <p:custDataLst>
              <p:tags r:id="rId2"/>
            </p:custDataLst>
          </p:nvPr>
        </p:nvSpPr>
        <p:spPr>
          <a:xfrm>
            <a:off x="5046664" y="4202113"/>
            <a:ext cx="20986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kern="0" smtClean="0">
                <a:solidFill>
                  <a:schemeClr val="accent1"/>
                </a:solidFill>
              </a:rPr>
              <a:t>@your name</a:t>
            </a:r>
            <a:endParaRPr lang="zh-CN" altLang="en-US" kern="0" dirty="0">
              <a:solidFill>
                <a:schemeClr val="accent1"/>
              </a:solidFill>
            </a:endParaRPr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1571" y="0"/>
            <a:ext cx="10516761" cy="6801662"/>
          </a:xfrm>
          <a:prstGeom prst="rect">
            <a:avLst/>
          </a:prstGeom>
        </p:spPr>
      </p:pic>
      <p:sp>
        <p:nvSpPr>
          <p:cNvPr id="1049004" name="TextBox 1049003"/>
          <p:cNvSpPr txBox="1"/>
          <p:nvPr/>
        </p:nvSpPr>
        <p:spPr>
          <a:xfrm>
            <a:off x="7780483" y="5071923"/>
            <a:ext cx="4411518" cy="17297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Presented by</a:t>
            </a:r>
          </a:p>
          <a:p>
            <a:r>
              <a:rPr lang="en-US" sz="3700" b="1">
                <a:solidFill>
                  <a:srgbClr val="FFFFFF"/>
                </a:solidFill>
              </a:rPr>
              <a:t>Disha Alhat</a:t>
            </a:r>
          </a:p>
          <a:p>
            <a:r>
              <a:rPr lang="en-US" sz="3700" b="1">
                <a:solidFill>
                  <a:srgbClr val="FFFFFF"/>
                </a:solidFill>
              </a:rPr>
              <a:t>Roll no. 2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4" cstate="print"/>
          <a:srcRect t="18096" b="18096"/>
          <a:stretch>
            <a:fillRect/>
          </a:stretch>
        </p:blipFill>
        <p:spPr>
          <a:xfrm>
            <a:off x="0" y="0"/>
            <a:ext cx="1223701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4" cstate="print"/>
          <a:srcRect t="6282" b="6282"/>
          <a:stretch>
            <a:fillRect/>
          </a:stretch>
        </p:blipFill>
        <p:spPr>
          <a:xfrm>
            <a:off x="1532968" y="205769"/>
            <a:ext cx="912606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58" y="0"/>
            <a:ext cx="9887610" cy="6801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占位符 11"/>
          <p:cNvPicPr preferRelativeResize="0">
            <a:picLocks noGrp="1"/>
          </p:cNvPicPr>
          <p:nvPr>
            <p:ph type="pic" idx="4294967295"/>
            <p:custDataLst>
              <p:tags r:id="rId2"/>
            </p:custDataLst>
          </p:nvPr>
        </p:nvPicPr>
        <p:blipFill>
          <a:blip r:embed="rId5" cstate="print"/>
          <a:srcRect t="20818" b="20818"/>
          <a:stretch>
            <a:fillRect/>
          </a:stretch>
        </p:blipFill>
        <p:spPr>
          <a:xfrm>
            <a:off x="1554599" y="1321652"/>
            <a:ext cx="9081665" cy="4543200"/>
          </a:xfr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474" y="0"/>
            <a:ext cx="8285050" cy="7475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2967" y="0"/>
            <a:ext cx="9165658" cy="9910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3153" y="-356566"/>
            <a:ext cx="8505693" cy="757113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0"/>
  <p:tag name="KSO_WM_UNIT_TYPE" val="d"/>
  <p:tag name="KSO_WM_UNIT_INDEX" val="1"/>
  <p:tag name="KSO_WM_UNIT_ID" val="custom160420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0"/>
  <p:tag name="KSO_WM_TAG_VERSION" val="1.0"/>
  <p:tag name="KSO_WM_SLIDE_ID" val="custom160420_30"/>
  <p:tag name="KSO_WM_SLIDE_INDEX" val="30"/>
  <p:tag name="KSO_WM_SLIDE_ITEM_CNT" val="1"/>
  <p:tag name="KSO_WM_SLIDE_LAYOUT" val="f"/>
  <p:tag name="KSO_WM_SLIDE_LAYOUT_CNT" val="1"/>
  <p:tag name="KSO_WM_SLIDE_TYPE" val="endPag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20"/>
  <p:tag name="KSO_WM_UNIT_TYPE" val="f"/>
  <p:tag name="KSO_WM_UNIT_INDEX" val="1"/>
  <p:tag name="KSO_WM_UNIT_ID" val="custom160420_30*f*1"/>
  <p:tag name="KSO_WM_UNIT_CLEAR" val="1"/>
  <p:tag name="KSO_WM_UNIT_LAYERLEVEL" val="1"/>
  <p:tag name="KSO_WM_UNIT_VALUE" val="8"/>
  <p:tag name="KSO_WM_UNIT_HIGHLIGHT" val="0"/>
  <p:tag name="KSO_WM_UNIT_COMPATIBLE" val="0"/>
  <p:tag name="KSO_WM_UNIT_PRESET_TEXT" val="@your na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8*i*2"/>
  <p:tag name="KSO_WM_TEMPLATE_CATEGORY" val="custom"/>
  <p:tag name="KSO_WM_TEMPLATE_INDEX" val="1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8*i*3"/>
  <p:tag name="KSO_WM_TEMPLATE_CATEGORY" val="custom"/>
  <p:tag name="KSO_WM_TEMPLATE_INDEX" val="1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3、14、16、17、29、30"/>
  <p:tag name="KSO_WM_TEMPLATE_CATEGORY" val="custom"/>
  <p:tag name="KSO_WM_TEMPLATE_INDEX" val="160420"/>
  <p:tag name="KSO_WM_TAG_VERSION" val="1.0"/>
  <p:tag name="KSO_WM_SLIDE_ID" val="custom16042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0"/>
  <p:tag name="KSO_WM_TAG_VERSION" val="1.0"/>
  <p:tag name="KSO_WM_SLIDE_ID" val="custom16042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1"/>
  <p:tag name="KSO_WM_SLIDE_SIZE" val="828*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0"/>
  <p:tag name="KSO_WM_TAG_VERSION" val="1.0"/>
  <p:tag name="KSO_WM_SLIDE_ID" val="custom160420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13"/>
  <p:tag name="KSO_WM_SLIDE_SIZE" val="828*3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0"/>
  <p:tag name="KSO_WM_TAG_VERSION" val="1.0"/>
  <p:tag name="KSO_WM_SLIDE_ID" val="custom160420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79*57"/>
  <p:tag name="KSO_WM_SLIDE_SIZE" val="810*4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0"/>
  <p:tag name="KSO_WM_TAG_VERSION" val="1.0"/>
  <p:tag name="KSO_WM_SLIDE_ID" val="custom160420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4"/>
  <p:tag name="KSO_WM_SLIDE_SIZE" val="715*408"/>
</p:tagLst>
</file>

<file path=ppt/theme/theme1.xml><?xml version="1.0" encoding="utf-8"?>
<a:theme xmlns:a="http://schemas.openxmlformats.org/drawingml/2006/main" name="A000120140530A26PPBG">
  <a:themeElements>
    <a:clrScheme name="132">
      <a:dk1>
        <a:srgbClr val="434547"/>
      </a:dk1>
      <a:lt1>
        <a:srgbClr val="FFFFFF"/>
      </a:lt1>
      <a:dk2>
        <a:srgbClr val="414345"/>
      </a:dk2>
      <a:lt2>
        <a:srgbClr val="FFFFFF"/>
      </a:lt2>
      <a:accent1>
        <a:srgbClr val="D49A4C"/>
      </a:accent1>
      <a:accent2>
        <a:srgbClr val="BFAC23"/>
      </a:accent2>
      <a:accent3>
        <a:srgbClr val="AAB94F"/>
      </a:accent3>
      <a:accent4>
        <a:srgbClr val="62859C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Custom</PresentationFormat>
  <Paragraphs>18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A000120140530A26PPBG</vt:lpstr>
      <vt:lpstr>Slide 1</vt:lpstr>
      <vt:lpstr>LEARNING OBJECTIVES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HYPERCEMENTOSIS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BANSODE</cp:lastModifiedBy>
  <cp:revision>1</cp:revision>
  <dcterms:created xsi:type="dcterms:W3CDTF">2014-06-02T15:52:00Z</dcterms:created>
  <dcterms:modified xsi:type="dcterms:W3CDTF">2023-08-24T10:19:29Z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2052-10.1.0.5420</vt:lpwstr>
  </property>
</Properties>
</file>