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24" r:id="rId63"/>
  </p:sldIdLst>
  <p:sldSz cx="6076950" cy="3419475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ableStyles" Target="tableStyle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 /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 /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1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 /><Relationship Id="rId1" Type="http://schemas.openxmlformats.org/officeDocument/2006/relationships/slideLayout" Target="../slideLayouts/slideLayout1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1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 /><Relationship Id="rId1" Type="http://schemas.openxmlformats.org/officeDocument/2006/relationships/slideLayout" Target="../slideLayouts/slideLayout1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1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1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7" y="15751"/>
            <a:ext cx="6076950" cy="3419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A4F2EF-CFDC-EA4C-B10C-FEC2E463841B}"/>
              </a:ext>
            </a:extLst>
          </p:cNvPr>
          <p:cNvSpPr txBox="1"/>
          <p:nvPr/>
        </p:nvSpPr>
        <p:spPr>
          <a:xfrm>
            <a:off x="352229" y="2496105"/>
            <a:ext cx="5539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Guided by: Dr Bhandari V., Dr Gauri, Dr Raghavendra </a:t>
            </a:r>
          </a:p>
          <a:p>
            <a:pPr algn="l"/>
            <a:r>
              <a:rPr lang="en-US"/>
              <a:t>Presented by : Dnyaneshwar Gopalghare</a:t>
            </a:r>
          </a:p>
          <a:p>
            <a:pPr algn="l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2023-01-16T12:33:19Z</dcterms:modified>
</cp:coreProperties>
</file>