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06DE6A-73D5-2C43-A866-59A4E1B27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13C7B2F-267C-EF43-9E6D-D76DC466F4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160357-6674-B746-B82D-96F2CF374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62063A4-29E0-3A41-BD92-F4D32C1BD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68A06-19B8-EE45-ACC6-ADF6AE74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40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42BADF-B743-B147-B1B0-53BE0F549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D38508-E7AD-3245-A9BB-76CED5B4B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59D328-2805-9144-B459-6DBD9684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B6BA26-C091-EA44-820D-8CEB39E09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E737EB-CD69-144C-8705-BBE580D6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171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E1D51CC-99CF-2E49-B0A0-5099E7D23C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FE634E9-5169-BF4B-ADD3-5735047F0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18E342-E35F-2F48-B02B-CD5EE2A3F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1A576D-2F16-3D44-9BFD-DAB98DAC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42ABEE-B1CF-BE40-8A6A-946CB801F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70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C09D68-97BC-F346-BB4C-361063876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7A8EDA-0C73-EF4C-B7D0-3F92E94C5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02D3B1-8299-5F4B-AA99-857878779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D3CD34-9E01-6549-BD44-7EA25BD90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313BEF-1C4A-D348-B427-F99AEF037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16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A56738-016C-6F4B-9612-6A91CF2AF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5B4E7D8-25AF-3444-8E9A-88F2607FB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0F27EC-EEC8-6140-BA50-13D7F7DCB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74B695-E4AF-A640-A519-F3E6BB5DF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0063FF-1CD3-834F-81C1-F851E1DD9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895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184724-142A-AE4E-B400-D6AE24002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540CB0-9479-2946-9852-FF9E5A5D82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261600D-5B72-7344-9647-0AF00BEE0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88F7A30-896E-9F40-B44E-3C7F9038C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7AA5939-32E8-9F40-8DE0-592E06B7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1BFE2A1-D346-EA42-8156-4010E523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119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FAF8D3-A637-C146-BB58-C411CF3C2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BD3FBD7-0030-7B4B-86A6-F4F68E92C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16E73E-9353-3B4C-9E6E-D20078DBE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12B1407-06A9-424D-A416-2CB9103CA7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B34B5CC-C6B3-A24A-8E39-AB11EE872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72DB64C-200B-9A47-8884-5A2B4FCE7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149669F-E479-E446-9C25-06E35C5A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9D70A73-F925-BF4B-B19E-EBE24430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342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D6BC55-8D25-A140-A9E8-6F6C34562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025279E-D541-DD47-A6B7-F49B5948C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C98200E-3130-BC43-8651-80C027DB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6BF570-736D-FE45-AF12-D471BF063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223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F18EB1C-E7EF-8F49-BAE7-D4DDB847F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91914E7-3F09-7F45-8B3C-93886A2FD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5F0CC87-F84A-3E49-A11D-88B63A4B2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234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A4CE46-F638-F84E-96B4-94AFB625D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9774DF-0B03-4A4A-A3E5-601AF6605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D6B1C7-FCEA-E348-AAE8-2371459E5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B76051A-52EB-5E4B-98E8-D0AA051E6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2F01D7E-6FEB-2F4B-99BF-13C3BB5D6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35B72E-E9D3-9A4D-AC25-9653E477E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548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84C0E4-091A-B44C-8F5B-DA9AE995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DE48F93-0FA9-5145-B8B1-B4A300677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D5609D2-B5EA-AE40-B171-94037B725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C844D3E-57BD-0643-8B14-B69FE293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5591C9D-D8F0-6640-89E3-D767F2EA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C3CDBDE-23F1-E143-8300-8DA59186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284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6F6B4D7-B9CC-F94B-8547-27F8F7C7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336B044-5085-3F48-8208-0210118D2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8AAA68-8B9F-4A4F-BEB4-BD4F3049B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D4575-3A43-4A4D-9DC8-823A428C81BC}" type="datetimeFigureOut">
              <a:rPr lang="en-US"/>
              <a:pPr/>
              <a:t>24-08-2023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FAC4DA8-06F9-DE45-A977-0FEA15FAE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4047C0-4424-994F-B840-E0FC82BD0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6D0DB-75A5-AD49-91D6-D4B57C1E46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728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9182EEE-D8FF-364D-B837-969F9999B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3708" y="346202"/>
            <a:ext cx="7004584" cy="6165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5182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9036AE53-1C99-3A4A-997B-2E40FB11D3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74" y="357188"/>
            <a:ext cx="10876359" cy="626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7425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BAD62A8B-7E33-E445-805C-BCE14E2FBC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938" y="214313"/>
            <a:ext cx="10804921" cy="680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07689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441CED7E-0475-494B-BA2A-34BB31004D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078" y="410766"/>
            <a:ext cx="11090672" cy="614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9910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5874A82A-C335-9941-ACAE-C01F5B6632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939" y="410766"/>
            <a:ext cx="10626328" cy="630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7858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C811B0D0-CAD4-934A-9404-3659D56324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6516" y="321469"/>
            <a:ext cx="10965656" cy="625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77404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B6A244A1-B282-FF43-A79C-4C77938C3F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4406" y="357188"/>
            <a:ext cx="10090547" cy="650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98264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86F6A53-151C-A74E-93F8-F7D1691E30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6516" y="1"/>
            <a:ext cx="10894217" cy="66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2574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194C45AC-0AED-EE49-8958-2A152DA9E9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798" y="196453"/>
            <a:ext cx="10733484" cy="635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28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9E52B7AB-EDC3-F04C-8996-2F12A7936B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7953" y="232172"/>
            <a:ext cx="10590609" cy="650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6992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AA190308-7872-DB4C-929D-D7525B9A08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2234" y="303609"/>
            <a:ext cx="10322719" cy="655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4293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381000"/>
            <a:ext cx="5846763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7200" b="1" dirty="0" smtClean="0">
                <a:solidFill>
                  <a:prstClr val="black"/>
                </a:solidFill>
              </a:rPr>
              <a:t>Alveolar bone</a:t>
            </a:r>
            <a:endParaRPr lang="en-US" sz="7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0826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60E5B16-3FA3-8B4C-8528-92ECA8E107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938" y="91938"/>
            <a:ext cx="10358437" cy="633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7985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F5930185-C30B-3E41-B0A6-3A8B6D63E4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2589" y="0"/>
            <a:ext cx="96780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2207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student should know</a:t>
            </a:r>
          </a:p>
          <a:p>
            <a:r>
              <a:rPr lang="en-US" dirty="0" smtClean="0"/>
              <a:t>Composition</a:t>
            </a:r>
          </a:p>
          <a:p>
            <a:r>
              <a:rPr lang="en-US" dirty="0" smtClean="0"/>
              <a:t>Structure</a:t>
            </a:r>
          </a:p>
          <a:p>
            <a:r>
              <a:rPr lang="en-US" dirty="0" smtClean="0"/>
              <a:t>Function</a:t>
            </a:r>
          </a:p>
          <a:p>
            <a:r>
              <a:rPr lang="en-US" smtClean="0"/>
              <a:t>Physiologic alterations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B1D143BA-2515-3A46-8DE7-149CCF3A8B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1469" y="0"/>
            <a:ext cx="10787062" cy="669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61395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BE3C9C49-1620-ED48-A35E-B5F556AF7C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797" y="303610"/>
            <a:ext cx="10983515" cy="655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5143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7DFF410E-37D7-2F4A-B05C-BD0B408243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970" y="517922"/>
            <a:ext cx="9894094" cy="589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4306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00744933-A4CD-404B-B3AC-E50C9C315D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2234" y="375047"/>
            <a:ext cx="10519172" cy="648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3168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A3D14634-3FC2-2345-9EC0-0E796F3723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6578" y="339328"/>
            <a:ext cx="9697641" cy="637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09597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B6DB75E8-3683-D645-AB70-1A07D4ED28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6516" y="250032"/>
            <a:ext cx="10751343" cy="66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03558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</Words>
  <Application>Microsoft Office PowerPoint</Application>
  <PresentationFormat>Custom</PresentationFormat>
  <Paragraphs>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BANSODE</cp:lastModifiedBy>
  <cp:revision>6</cp:revision>
  <dcterms:modified xsi:type="dcterms:W3CDTF">2023-08-24T11:01:36Z</dcterms:modified>
</cp:coreProperties>
</file>