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7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8B3-2A05-4FAD-B60E-18F7C28FE00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B0A1-8E1F-40BA-8870-F6ECD9845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8B3-2A05-4FAD-B60E-18F7C28FE00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B0A1-8E1F-40BA-8870-F6ECD984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8B3-2A05-4FAD-B60E-18F7C28FE00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B0A1-8E1F-40BA-8870-F6ECD984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8B3-2A05-4FAD-B60E-18F7C28FE00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B0A1-8E1F-40BA-8870-F6ECD9845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8B3-2A05-4FAD-B60E-18F7C28FE00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B0A1-8E1F-40BA-8870-F6ECD984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8B3-2A05-4FAD-B60E-18F7C28FE00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B0A1-8E1F-40BA-8870-F6ECD9845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8B3-2A05-4FAD-B60E-18F7C28FE00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B0A1-8E1F-40BA-8870-F6ECD9845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8B3-2A05-4FAD-B60E-18F7C28FE00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B0A1-8E1F-40BA-8870-F6ECD984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8B3-2A05-4FAD-B60E-18F7C28FE00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B0A1-8E1F-40BA-8870-F6ECD984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8B3-2A05-4FAD-B60E-18F7C28FE00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B0A1-8E1F-40BA-8870-F6ECD984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8B3-2A05-4FAD-B60E-18F7C28FE00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B0A1-8E1F-40BA-8870-F6ECD9845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378B3-2A05-4FAD-B60E-18F7C28FE00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F7B0A1-8E1F-40BA-8870-F6ECD984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952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PRINCIPLES OF INSTRUMENTATION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2514600"/>
            <a:ext cx="5105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Guided by:-</a:t>
            </a:r>
          </a:p>
          <a:p>
            <a:r>
              <a:rPr lang="en-US" sz="2800" dirty="0" err="1" smtClean="0"/>
              <a:t>Dr.Bhandari</a:t>
            </a:r>
            <a:r>
              <a:rPr lang="en-US" sz="2800" dirty="0" smtClean="0"/>
              <a:t> Sir</a:t>
            </a:r>
          </a:p>
          <a:p>
            <a:r>
              <a:rPr lang="en-US" sz="2800" dirty="0" err="1" smtClean="0"/>
              <a:t>Dr.Gauri</a:t>
            </a:r>
            <a:r>
              <a:rPr lang="en-US" sz="2800" dirty="0" smtClean="0"/>
              <a:t> </a:t>
            </a:r>
            <a:r>
              <a:rPr lang="en-US" sz="2800" dirty="0" err="1" smtClean="0"/>
              <a:t>Mam</a:t>
            </a:r>
            <a:endParaRPr lang="en-US" sz="2800" dirty="0" smtClean="0"/>
          </a:p>
          <a:p>
            <a:r>
              <a:rPr lang="en-US" sz="2800" dirty="0" err="1" smtClean="0"/>
              <a:t>Dr..Mukesh</a:t>
            </a:r>
            <a:r>
              <a:rPr lang="en-US" sz="2800" dirty="0" smtClean="0"/>
              <a:t> Sir</a:t>
            </a:r>
          </a:p>
          <a:p>
            <a:r>
              <a:rPr lang="en-US" sz="2800" dirty="0" err="1" smtClean="0"/>
              <a:t>Dr.Sukanya</a:t>
            </a:r>
            <a:r>
              <a:rPr lang="en-US" sz="2800" dirty="0" smtClean="0"/>
              <a:t> </a:t>
            </a:r>
            <a:r>
              <a:rPr lang="en-US" sz="2800" dirty="0" err="1" smtClean="0"/>
              <a:t>Mam</a:t>
            </a:r>
            <a:endParaRPr lang="en-US" sz="2800" dirty="0" smtClean="0"/>
          </a:p>
          <a:p>
            <a:r>
              <a:rPr lang="en-US" sz="2800" dirty="0" err="1" smtClean="0"/>
              <a:t>Dr.Ragvendra</a:t>
            </a:r>
            <a:r>
              <a:rPr lang="en-US" sz="2800" dirty="0" smtClean="0"/>
              <a:t> Sir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2578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   </a:t>
            </a:r>
            <a:r>
              <a:rPr lang="en-US" sz="3200" dirty="0" smtClean="0">
                <a:solidFill>
                  <a:srgbClr val="C00000"/>
                </a:solidFill>
              </a:rPr>
              <a:t>Presented By:-</a:t>
            </a:r>
          </a:p>
          <a:p>
            <a:r>
              <a:rPr lang="en-US" sz="3200" dirty="0" smtClean="0"/>
              <a:t>                         </a:t>
            </a:r>
            <a:r>
              <a:rPr lang="en-US" sz="3200" dirty="0" err="1" smtClean="0"/>
              <a:t>Abhilash</a:t>
            </a:r>
            <a:r>
              <a:rPr lang="en-US" sz="3200" dirty="0" smtClean="0"/>
              <a:t> </a:t>
            </a:r>
            <a:r>
              <a:rPr lang="en-US" sz="3200" dirty="0" err="1" smtClean="0"/>
              <a:t>Kadam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i\Desktop\perio\_20171224_115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625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i\Desktop\perio\_20171224_115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9429" cy="7162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i\Desktop\perio\_20171224_115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9039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ai\Desktop\perio\_20171224_115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ai\Desktop\perio\_20171224_115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i\Desktop\perio\_20171224_115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i\Desktop\perio\_20171224_115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861" cy="723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i\Desktop\perio\_20171224_115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1125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i\Desktop\perio\_20171224_115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ai\Desktop\perio\_20171224_115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8756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i\Desktop\perio\_20171224_115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ai\Desktop\perio\_20171224_120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417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8347" y="2967335"/>
            <a:ext cx="3987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i\Desktop\perio\_20171224_115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i\Desktop\perio\_20171224_115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i\Desktop\perio\_20171224_115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i\Desktop\perio\_20171224_115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46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i\Desktop\perio\_20171224_11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i\Desktop\perio\_20171224_115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i\Desktop\perio\_20171224_115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3189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394</TotalTime>
  <Words>27</Words>
  <Application>Microsoft Office PowerPoint</Application>
  <PresentationFormat>On-screen Show (4:3)</PresentationFormat>
  <Paragraphs>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</dc:creator>
  <cp:lastModifiedBy>santosh barure</cp:lastModifiedBy>
  <cp:revision>18</cp:revision>
  <dcterms:created xsi:type="dcterms:W3CDTF">2017-12-24T06:55:20Z</dcterms:created>
  <dcterms:modified xsi:type="dcterms:W3CDTF">2019-03-12T08:15:21Z</dcterms:modified>
</cp:coreProperties>
</file>