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793E-B692-44DB-A94E-482E655570D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C0724-75CD-4BCF-84F3-C01AD5D80A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2086"/>
            <a:ext cx="8382000" cy="63189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" y="457200"/>
            <a:ext cx="8469234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" y="457200"/>
            <a:ext cx="8469234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31098"/>
            <a:ext cx="8108232" cy="56173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5516"/>
            <a:ext cx="8370622" cy="57990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2726"/>
            <a:ext cx="8446822" cy="58518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" y="457200"/>
            <a:ext cx="8469234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8139264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" y="457200"/>
            <a:ext cx="8579224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" y="457200"/>
            <a:ext cx="8359244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8" y="381000"/>
            <a:ext cx="8799204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2726"/>
            <a:ext cx="8556812" cy="59280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624392" cy="59748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3888"/>
            <a:ext cx="7772400" cy="53846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8" y="533400"/>
            <a:ext cx="8469234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68" y="609600"/>
            <a:ext cx="8139264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5516"/>
            <a:ext cx="8260632" cy="57228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5516"/>
            <a:ext cx="8370622" cy="57990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8" y="533400"/>
            <a:ext cx="824925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5517"/>
            <a:ext cx="8382000" cy="580696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36680"/>
            <a:ext cx="7955832" cy="55117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8" y="533400"/>
            <a:ext cx="8359244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2726"/>
            <a:ext cx="8446822" cy="585187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" y="457200"/>
            <a:ext cx="8689214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38" y="838200"/>
            <a:ext cx="7809294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5516"/>
            <a:ext cx="8260632" cy="57228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8" y="533400"/>
            <a:ext cx="8142022" cy="564071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8" y="533400"/>
            <a:ext cx="8359244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2726"/>
            <a:ext cx="8446822" cy="58518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5516"/>
            <a:ext cx="8370622" cy="57990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5516"/>
            <a:ext cx="8150642" cy="56466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8308"/>
            <a:ext cx="8077200" cy="55958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" y="457200"/>
            <a:ext cx="8556812" cy="59280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5516"/>
            <a:ext cx="8305800" cy="5754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JMSMAINPC</dc:creator>
  <cp:lastModifiedBy>JMSMAINPC</cp:lastModifiedBy>
  <cp:revision>2</cp:revision>
  <dcterms:created xsi:type="dcterms:W3CDTF">2019-07-03T14:44:27Z</dcterms:created>
  <dcterms:modified xsi:type="dcterms:W3CDTF">2019-07-03T15:01:06Z</dcterms:modified>
</cp:coreProperties>
</file>