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167" y="0"/>
            <a:ext cx="6475089" cy="4851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A705B3-FB6C-4961-FB49-B956DE7BC505}"/>
              </a:ext>
            </a:extLst>
          </p:cNvPr>
          <p:cNvSpPr txBox="1"/>
          <p:nvPr/>
        </p:nvSpPr>
        <p:spPr>
          <a:xfrm rot="10800000" flipV="1">
            <a:off x="189316" y="1100876"/>
            <a:ext cx="5785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Presented by: </a:t>
            </a:r>
          </a:p>
          <a:p>
            <a:pPr algn="l"/>
            <a:r>
              <a:rPr lang="en-GB" sz="2000" b="1" dirty="0" err="1"/>
              <a:t>Yogesh</a:t>
            </a:r>
            <a:r>
              <a:rPr lang="en-GB" sz="2000" b="1" dirty="0"/>
              <a:t> </a:t>
            </a:r>
            <a:r>
              <a:rPr lang="en-GB" sz="2000" b="1" dirty="0" err="1"/>
              <a:t>Suryawanshi</a:t>
            </a:r>
            <a:r>
              <a:rPr lang="en-GB" sz="2000" b="1" dirty="0"/>
              <a:t> 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yogeshgs26@gmail.com</cp:lastModifiedBy>
  <cp:revision>3</cp:revision>
  <dcterms:created xsi:type="dcterms:W3CDTF">2013-01-27T09:14:16Z</dcterms:created>
  <dcterms:modified xsi:type="dcterms:W3CDTF">2023-01-07T05:22:49Z</dcterms:modified>
  <cp:category/>
</cp:coreProperties>
</file>